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23.xml" ContentType="application/vnd.openxmlformats-officedocument.theme+xml"/>
  <Override PartName="/ppt/slideLayouts/_rels/slideLayout16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1.xml" ContentType="application/vnd.openxmlformats-officedocument.presentationml.slideLayout+xml"/>
  <Override PartName="/ppt/media/image1.jpeg" ContentType="image/jpeg"/>
  <Override PartName="/ppt/media/media5.mp4" ContentType="video/mp4"/>
  <Override PartName="/ppt/media/image2.jpeg" ContentType="image/jpeg"/>
  <Override PartName="/ppt/media/image3.png" ContentType="image/png"/>
  <Override PartName="/ppt/media/media7.mp3" ContentType="audio/mpeg"/>
  <Override PartName="/ppt/media/image4.png" ContentType="image/png"/>
  <Override PartName="/ppt/media/image6.png" ContentType="image/png"/>
  <Override PartName="/ppt/media/image8.png" ContentType="image/png"/>
  <Override PartName="/ppt/slideMasters/slideMaster1.xml" ContentType="application/vnd.openxmlformats-officedocument.presentationml.slideMaster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slideMaster12.xml" ContentType="application/vnd.openxmlformats-officedocument.presentationml.slideMaster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12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6.xml.rels" ContentType="application/vnd.openxmlformats-package.relationships+xml"/>
  <Override PartName="/ppt/slides/_rels/slide11.xml.rels" ContentType="application/vnd.openxmlformats-package.relationships+xml"/>
  <Override PartName="/ppt/slides/_rels/slide7.xml.rels" ContentType="application/vnd.openxmlformats-package.relationships+xml"/>
  <Override PartName="/ppt/slides/_rels/slide9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3.xml.rels" ContentType="application/vnd.openxmlformats-package.relationships+xml"/>
  <Override PartName="/ppt/slides/_rels/slide3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3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drawing2.xml" ContentType="application/vnd.ms-office.drawingml.diagramDrawing+xml"/>
  <Override PartName="/ppt/diagrams/data1.xml" ContentType="application/vnd.openxmlformats-officedocument.drawingml.diagramData+xml"/>
  <Override PartName="/ppt/diagrams/colors2.xml" ContentType="application/vnd.openxmlformats-officedocument.drawingml.diagramColor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1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
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6D29-0300-3C49-97A1-7CF7E821FD17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4846AE6-19F5-0441-BBA2-C215C59C335B}">
      <dgm:prSet phldrT="[文本]"/>
      <dgm:spPr/>
      <dgm:t>
        <a:bodyPr/>
        <a:lstStyle/>
        <a:p>
          <a:r>
            <a:rPr lang="zh-CN" altLang="en-US" dirty="0"/>
            <a:t>爱情</a:t>
          </a:r>
        </a:p>
      </dgm:t>
    </dgm:pt>
    <dgm:pt modelId="{5CB5E6EE-E820-4749-A47D-A6ECD3AB9FC1}" type="par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ECF166C5-E15A-DF46-B8B9-B21B36642024}" type="sibTrans" cxnId="{3B1152FC-F8C7-644F-B4C7-9268EF94E73C}">
      <dgm:prSet/>
      <dgm:spPr/>
      <dgm:t>
        <a:bodyPr/>
        <a:lstStyle/>
        <a:p>
          <a:endParaRPr lang="zh-CN" altLang="en-US"/>
        </a:p>
      </dgm:t>
    </dgm:pt>
    <dgm:pt modelId="{6649E5D0-1EEC-0E46-91B0-0249BB9704C0}">
      <dgm:prSet phldrT="[文本]"/>
      <dgm:spPr/>
      <dgm:t>
        <a:bodyPr/>
        <a:lstStyle/>
        <a:p>
          <a:r>
            <a:rPr lang="zh-CN" altLang="en-US" dirty="0"/>
            <a:t>友情</a:t>
          </a:r>
        </a:p>
      </dgm:t>
    </dgm:pt>
    <dgm:pt modelId="{B9DFB1A4-83E2-8C4B-975B-F74651EC1259}" type="par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33C3CD7B-A803-534B-855F-1DA1D5C0D991}" type="sibTrans" cxnId="{F4C89B82-5D52-5045-955B-F55D516D6A4B}">
      <dgm:prSet/>
      <dgm:spPr/>
      <dgm:t>
        <a:bodyPr/>
        <a:lstStyle/>
        <a:p>
          <a:endParaRPr lang="zh-CN" altLang="en-US"/>
        </a:p>
      </dgm:t>
    </dgm:pt>
    <dgm:pt modelId="{956E2E44-235E-2A41-B503-E29E2181A95C}">
      <dgm:prSet phldrT="[文本]"/>
      <dgm:spPr/>
      <dgm:t>
        <a:bodyPr/>
        <a:lstStyle/>
        <a:p>
          <a:r>
            <a:rPr lang="zh-CN" altLang="en-US" dirty="0"/>
            <a:t>家庭</a:t>
          </a:r>
        </a:p>
      </dgm:t>
    </dgm:pt>
    <dgm:pt modelId="{C7CA1187-D3BD-8B43-AF2C-BEF7515A7B66}" type="par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0DB12647-E7A2-2E42-941C-DA0C41275BFD}" type="sibTrans" cxnId="{F61C20CC-9B16-C846-B480-7B35A408B64E}">
      <dgm:prSet/>
      <dgm:spPr/>
      <dgm:t>
        <a:bodyPr/>
        <a:lstStyle/>
        <a:p>
          <a:endParaRPr lang="zh-CN" altLang="en-US"/>
        </a:p>
      </dgm:t>
    </dgm:pt>
    <dgm:pt modelId="{2BA6319C-6F0C-914B-84BF-AF5921EBCE78}">
      <dgm:prSet phldrT="[文本]"/>
      <dgm:spPr/>
      <dgm:t>
        <a:bodyPr/>
        <a:lstStyle/>
        <a:p>
          <a:r>
            <a:rPr lang="zh-CN" altLang="en-US" dirty="0"/>
            <a:t>健康</a:t>
          </a:r>
        </a:p>
      </dgm:t>
    </dgm:pt>
    <dgm:pt modelId="{EF7534BC-319B-E54E-A8FF-5B9873B6E51D}" type="par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659CA625-4E12-9940-AE99-CC6B2C7A7AD9}" type="sibTrans" cxnId="{6063A1DF-E2FA-BB4A-98B6-B9BA9BD397D8}">
      <dgm:prSet/>
      <dgm:spPr/>
      <dgm:t>
        <a:bodyPr/>
        <a:lstStyle/>
        <a:p>
          <a:endParaRPr lang="zh-CN" altLang="en-US"/>
        </a:p>
      </dgm:t>
    </dgm:pt>
    <dgm:pt modelId="{BEDA97F7-8825-1F49-91C7-2F1846BA5E34}">
      <dgm:prSet phldrT="[文本]"/>
      <dgm:spPr/>
      <dgm:t>
        <a:bodyPr/>
        <a:lstStyle/>
        <a:p>
          <a:r>
            <a:rPr lang="zh-CN" altLang="en-US" dirty="0"/>
            <a:t>工作</a:t>
          </a:r>
        </a:p>
      </dgm:t>
    </dgm:pt>
    <dgm:pt modelId="{114FF3C4-C342-9F4E-BB52-ABDE9F2902FB}" type="par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1776A606-77D1-A442-AB0A-2A128B3184D1}" type="sibTrans" cxnId="{1F14D94E-A025-7349-8389-2EFB1492B2F2}">
      <dgm:prSet/>
      <dgm:spPr/>
      <dgm:t>
        <a:bodyPr/>
        <a:lstStyle/>
        <a:p>
          <a:endParaRPr lang="zh-CN" altLang="en-US"/>
        </a:p>
      </dgm:t>
    </dgm:pt>
    <dgm:pt modelId="{2AA089B2-415C-704A-81B9-F1594AFA0EF0}" type="pres">
      <dgm:prSet presAssocID="{55C06D29-0300-3C49-97A1-7CF7E821FD17}" presName="cycle" presStyleCnt="0">
        <dgm:presLayoutVars>
          <dgm:dir/>
          <dgm:resizeHandles val="exact"/>
        </dgm:presLayoutVars>
      </dgm:prSet>
      <dgm:spPr/>
    </dgm:pt>
    <dgm:pt modelId="{5FE4D99C-B985-8242-BE96-D303AC2F155A}" type="pres">
      <dgm:prSet presAssocID="{D4846AE6-19F5-0441-BBA2-C215C59C335B}" presName="node" presStyleLbl="node1" presStyleIdx="0" presStyleCnt="5">
        <dgm:presLayoutVars>
          <dgm:bulletEnabled val="1"/>
        </dgm:presLayoutVars>
      </dgm:prSet>
      <dgm:spPr/>
    </dgm:pt>
    <dgm:pt modelId="{504F2C00-CCDB-B348-9CB6-053792AC66CD}" type="pres">
      <dgm:prSet presAssocID="{ECF166C5-E15A-DF46-B8B9-B21B36642024}" presName="sibTrans" presStyleLbl="sibTrans2D1" presStyleIdx="0" presStyleCnt="5"/>
      <dgm:spPr/>
    </dgm:pt>
    <dgm:pt modelId="{3855F2FE-8E20-2C44-8086-178224EB5395}" type="pres">
      <dgm:prSet presAssocID="{ECF166C5-E15A-DF46-B8B9-B21B36642024}" presName="connectorText" presStyleLbl="sibTrans2D1" presStyleIdx="0" presStyleCnt="5"/>
      <dgm:spPr/>
    </dgm:pt>
    <dgm:pt modelId="{32B845E1-347C-2B4A-AB36-13E8B1AC4EB5}" type="pres">
      <dgm:prSet presAssocID="{6649E5D0-1EEC-0E46-91B0-0249BB9704C0}" presName="node" presStyleLbl="node1" presStyleIdx="1" presStyleCnt="5">
        <dgm:presLayoutVars>
          <dgm:bulletEnabled val="1"/>
        </dgm:presLayoutVars>
      </dgm:prSet>
      <dgm:spPr/>
    </dgm:pt>
    <dgm:pt modelId="{EBB9C254-44F4-3B41-84C3-86438252E4E2}" type="pres">
      <dgm:prSet presAssocID="{33C3CD7B-A803-534B-855F-1DA1D5C0D991}" presName="sibTrans" presStyleLbl="sibTrans2D1" presStyleIdx="1" presStyleCnt="5"/>
      <dgm:spPr/>
    </dgm:pt>
    <dgm:pt modelId="{18863ADE-1661-AF45-85F2-20CBD47EEF03}" type="pres">
      <dgm:prSet presAssocID="{33C3CD7B-A803-534B-855F-1DA1D5C0D991}" presName="connectorText" presStyleLbl="sibTrans2D1" presStyleIdx="1" presStyleCnt="5"/>
      <dgm:spPr/>
    </dgm:pt>
    <dgm:pt modelId="{C710B9F7-9317-E146-BA0D-C25747ECCE6F}" type="pres">
      <dgm:prSet presAssocID="{956E2E44-235E-2A41-B503-E29E2181A95C}" presName="node" presStyleLbl="node1" presStyleIdx="2" presStyleCnt="5">
        <dgm:presLayoutVars>
          <dgm:bulletEnabled val="1"/>
        </dgm:presLayoutVars>
      </dgm:prSet>
      <dgm:spPr/>
    </dgm:pt>
    <dgm:pt modelId="{EB2EA1B2-13C6-874B-9183-0FE9A7906CB0}" type="pres">
      <dgm:prSet presAssocID="{0DB12647-E7A2-2E42-941C-DA0C41275BFD}" presName="sibTrans" presStyleLbl="sibTrans2D1" presStyleIdx="2" presStyleCnt="5"/>
      <dgm:spPr/>
    </dgm:pt>
    <dgm:pt modelId="{5E226E99-47A4-F849-A3ED-2ED5B9D8AA78}" type="pres">
      <dgm:prSet presAssocID="{0DB12647-E7A2-2E42-941C-DA0C41275BFD}" presName="connectorText" presStyleLbl="sibTrans2D1" presStyleIdx="2" presStyleCnt="5"/>
      <dgm:spPr/>
    </dgm:pt>
    <dgm:pt modelId="{4837D216-074D-AF46-B483-2A047F29CCF4}" type="pres">
      <dgm:prSet presAssocID="{2BA6319C-6F0C-914B-84BF-AF5921EBCE78}" presName="node" presStyleLbl="node1" presStyleIdx="3" presStyleCnt="5">
        <dgm:presLayoutVars>
          <dgm:bulletEnabled val="1"/>
        </dgm:presLayoutVars>
      </dgm:prSet>
      <dgm:spPr/>
    </dgm:pt>
    <dgm:pt modelId="{AEA92614-EE14-E44E-A11E-461476B7DD93}" type="pres">
      <dgm:prSet presAssocID="{659CA625-4E12-9940-AE99-CC6B2C7A7AD9}" presName="sibTrans" presStyleLbl="sibTrans2D1" presStyleIdx="3" presStyleCnt="5"/>
      <dgm:spPr/>
    </dgm:pt>
    <dgm:pt modelId="{680BE402-A5F2-0248-807F-FF03BF6FDB9F}" type="pres">
      <dgm:prSet presAssocID="{659CA625-4E12-9940-AE99-CC6B2C7A7AD9}" presName="connectorText" presStyleLbl="sibTrans2D1" presStyleIdx="3" presStyleCnt="5"/>
      <dgm:spPr/>
    </dgm:pt>
    <dgm:pt modelId="{3FB856B3-B8D8-DB41-AA08-6BF493EB4707}" type="pres">
      <dgm:prSet presAssocID="{BEDA97F7-8825-1F49-91C7-2F1846BA5E34}" presName="node" presStyleLbl="node1" presStyleIdx="4" presStyleCnt="5">
        <dgm:presLayoutVars>
          <dgm:bulletEnabled val="1"/>
        </dgm:presLayoutVars>
      </dgm:prSet>
      <dgm:spPr/>
    </dgm:pt>
    <dgm:pt modelId="{252F9ECD-9DFD-F441-8AA0-34935CD9BD2E}" type="pres">
      <dgm:prSet presAssocID="{1776A606-77D1-A442-AB0A-2A128B3184D1}" presName="sibTrans" presStyleLbl="sibTrans2D1" presStyleIdx="4" presStyleCnt="5"/>
      <dgm:spPr/>
    </dgm:pt>
    <dgm:pt modelId="{33EBC86C-65BF-284A-A415-60D99167929F}" type="pres">
      <dgm:prSet presAssocID="{1776A606-77D1-A442-AB0A-2A128B3184D1}" presName="connectorText" presStyleLbl="sibTrans2D1" presStyleIdx="4" presStyleCnt="5"/>
      <dgm:spPr/>
    </dgm:pt>
  </dgm:ptLst>
  <dgm:cxnLst>
    <dgm:cxn modelId="{53AFB627-E180-A341-BDCB-58B408DAD29A}" type="presOf" srcId="{55C06D29-0300-3C49-97A1-7CF7E821FD17}" destId="{2AA089B2-415C-704A-81B9-F1594AFA0EF0}" srcOrd="0" destOrd="0" presId="urn:microsoft.com/office/officeart/2005/8/layout/cycle2"/>
    <dgm:cxn modelId="{6FD98328-3DFC-4E43-A290-15730D4BE90B}" type="presOf" srcId="{ECF166C5-E15A-DF46-B8B9-B21B36642024}" destId="{3855F2FE-8E20-2C44-8086-178224EB5395}" srcOrd="1" destOrd="0" presId="urn:microsoft.com/office/officeart/2005/8/layout/cycle2"/>
    <dgm:cxn modelId="{A86E9F28-0B8C-3E48-AF68-8AE2236276D0}" type="presOf" srcId="{ECF166C5-E15A-DF46-B8B9-B21B36642024}" destId="{504F2C00-CCDB-B348-9CB6-053792AC66CD}" srcOrd="0" destOrd="0" presId="urn:microsoft.com/office/officeart/2005/8/layout/cycle2"/>
    <dgm:cxn modelId="{99C1EF33-A114-7640-BFAE-A1BB90ABBFCA}" type="presOf" srcId="{956E2E44-235E-2A41-B503-E29E2181A95C}" destId="{C710B9F7-9317-E146-BA0D-C25747ECCE6F}" srcOrd="0" destOrd="0" presId="urn:microsoft.com/office/officeart/2005/8/layout/cycle2"/>
    <dgm:cxn modelId="{FBEC9147-BE15-2840-807F-3528818652C2}" type="presOf" srcId="{33C3CD7B-A803-534B-855F-1DA1D5C0D991}" destId="{EBB9C254-44F4-3B41-84C3-86438252E4E2}" srcOrd="0" destOrd="0" presId="urn:microsoft.com/office/officeart/2005/8/layout/cycle2"/>
    <dgm:cxn modelId="{1F14D94E-A025-7349-8389-2EFB1492B2F2}" srcId="{55C06D29-0300-3C49-97A1-7CF7E821FD17}" destId="{BEDA97F7-8825-1F49-91C7-2F1846BA5E34}" srcOrd="4" destOrd="0" parTransId="{114FF3C4-C342-9F4E-BB52-ABDE9F2902FB}" sibTransId="{1776A606-77D1-A442-AB0A-2A128B3184D1}"/>
    <dgm:cxn modelId="{3EA53F5C-70BF-2946-9761-603AE1EA6472}" type="presOf" srcId="{33C3CD7B-A803-534B-855F-1DA1D5C0D991}" destId="{18863ADE-1661-AF45-85F2-20CBD47EEF03}" srcOrd="1" destOrd="0" presId="urn:microsoft.com/office/officeart/2005/8/layout/cycle2"/>
    <dgm:cxn modelId="{E3EBAA68-BE14-2E43-85BA-5E3D2E84D3CF}" type="presOf" srcId="{6649E5D0-1EEC-0E46-91B0-0249BB9704C0}" destId="{32B845E1-347C-2B4A-AB36-13E8B1AC4EB5}" srcOrd="0" destOrd="0" presId="urn:microsoft.com/office/officeart/2005/8/layout/cycle2"/>
    <dgm:cxn modelId="{F4C89B82-5D52-5045-955B-F55D516D6A4B}" srcId="{55C06D29-0300-3C49-97A1-7CF7E821FD17}" destId="{6649E5D0-1EEC-0E46-91B0-0249BB9704C0}" srcOrd="1" destOrd="0" parTransId="{B9DFB1A4-83E2-8C4B-975B-F74651EC1259}" sibTransId="{33C3CD7B-A803-534B-855F-1DA1D5C0D991}"/>
    <dgm:cxn modelId="{83AD4F90-E3F6-0541-BB2D-2067607E0B53}" type="presOf" srcId="{659CA625-4E12-9940-AE99-CC6B2C7A7AD9}" destId="{AEA92614-EE14-E44E-A11E-461476B7DD93}" srcOrd="0" destOrd="0" presId="urn:microsoft.com/office/officeart/2005/8/layout/cycle2"/>
    <dgm:cxn modelId="{859494AA-814C-BE45-9048-7AD41AA66E86}" type="presOf" srcId="{0DB12647-E7A2-2E42-941C-DA0C41275BFD}" destId="{5E226E99-47A4-F849-A3ED-2ED5B9D8AA78}" srcOrd="1" destOrd="0" presId="urn:microsoft.com/office/officeart/2005/8/layout/cycle2"/>
    <dgm:cxn modelId="{0191D1CB-DA91-A040-80FC-165C1A5F32DA}" type="presOf" srcId="{1776A606-77D1-A442-AB0A-2A128B3184D1}" destId="{33EBC86C-65BF-284A-A415-60D99167929F}" srcOrd="1" destOrd="0" presId="urn:microsoft.com/office/officeart/2005/8/layout/cycle2"/>
    <dgm:cxn modelId="{F61C20CC-9B16-C846-B480-7B35A408B64E}" srcId="{55C06D29-0300-3C49-97A1-7CF7E821FD17}" destId="{956E2E44-235E-2A41-B503-E29E2181A95C}" srcOrd="2" destOrd="0" parTransId="{C7CA1187-D3BD-8B43-AF2C-BEF7515A7B66}" sibTransId="{0DB12647-E7A2-2E42-941C-DA0C41275BFD}"/>
    <dgm:cxn modelId="{88C39CCE-5102-3448-9177-6D42C375774C}" type="presOf" srcId="{BEDA97F7-8825-1F49-91C7-2F1846BA5E34}" destId="{3FB856B3-B8D8-DB41-AA08-6BF493EB4707}" srcOrd="0" destOrd="0" presId="urn:microsoft.com/office/officeart/2005/8/layout/cycle2"/>
    <dgm:cxn modelId="{473099D4-6380-3041-B32F-E79DF634E864}" type="presOf" srcId="{659CA625-4E12-9940-AE99-CC6B2C7A7AD9}" destId="{680BE402-A5F2-0248-807F-FF03BF6FDB9F}" srcOrd="1" destOrd="0" presId="urn:microsoft.com/office/officeart/2005/8/layout/cycle2"/>
    <dgm:cxn modelId="{6063A1DF-E2FA-BB4A-98B6-B9BA9BD397D8}" srcId="{55C06D29-0300-3C49-97A1-7CF7E821FD17}" destId="{2BA6319C-6F0C-914B-84BF-AF5921EBCE78}" srcOrd="3" destOrd="0" parTransId="{EF7534BC-319B-E54E-A8FF-5B9873B6E51D}" sibTransId="{659CA625-4E12-9940-AE99-CC6B2C7A7AD9}"/>
    <dgm:cxn modelId="{C59B2AE6-27A2-F242-BDBC-8A7D80953943}" type="presOf" srcId="{0DB12647-E7A2-2E42-941C-DA0C41275BFD}" destId="{EB2EA1B2-13C6-874B-9183-0FE9A7906CB0}" srcOrd="0" destOrd="0" presId="urn:microsoft.com/office/officeart/2005/8/layout/cycle2"/>
    <dgm:cxn modelId="{B70377EA-9841-0F48-8400-CEA27F9B15AD}" type="presOf" srcId="{1776A606-77D1-A442-AB0A-2A128B3184D1}" destId="{252F9ECD-9DFD-F441-8AA0-34935CD9BD2E}" srcOrd="0" destOrd="0" presId="urn:microsoft.com/office/officeart/2005/8/layout/cycle2"/>
    <dgm:cxn modelId="{BCABD0F5-D4A1-5F4D-A9AF-96AC9D61C895}" type="presOf" srcId="{2BA6319C-6F0C-914B-84BF-AF5921EBCE78}" destId="{4837D216-074D-AF46-B483-2A047F29CCF4}" srcOrd="0" destOrd="0" presId="urn:microsoft.com/office/officeart/2005/8/layout/cycle2"/>
    <dgm:cxn modelId="{3B1152FC-F8C7-644F-B4C7-9268EF94E73C}" srcId="{55C06D29-0300-3C49-97A1-7CF7E821FD17}" destId="{D4846AE6-19F5-0441-BBA2-C215C59C335B}" srcOrd="0" destOrd="0" parTransId="{5CB5E6EE-E820-4749-A47D-A6ECD3AB9FC1}" sibTransId="{ECF166C5-E15A-DF46-B8B9-B21B36642024}"/>
    <dgm:cxn modelId="{B8EEC4FD-885F-9E40-8D74-4C34129A44C4}" type="presOf" srcId="{D4846AE6-19F5-0441-BBA2-C215C59C335B}" destId="{5FE4D99C-B985-8242-BE96-D303AC2F155A}" srcOrd="0" destOrd="0" presId="urn:microsoft.com/office/officeart/2005/8/layout/cycle2"/>
    <dgm:cxn modelId="{D2EF0261-ACEF-8046-89C9-24BF46060FC8}" type="presParOf" srcId="{2AA089B2-415C-704A-81B9-F1594AFA0EF0}" destId="{5FE4D99C-B985-8242-BE96-D303AC2F155A}" srcOrd="0" destOrd="0" presId="urn:microsoft.com/office/officeart/2005/8/layout/cycle2"/>
    <dgm:cxn modelId="{0F5113DC-2C36-A94B-BDCD-CBA89CFCEF8E}" type="presParOf" srcId="{2AA089B2-415C-704A-81B9-F1594AFA0EF0}" destId="{504F2C00-CCDB-B348-9CB6-053792AC66CD}" srcOrd="1" destOrd="0" presId="urn:microsoft.com/office/officeart/2005/8/layout/cycle2"/>
    <dgm:cxn modelId="{1EF50748-AD53-454C-913B-8A33535E5D1C}" type="presParOf" srcId="{504F2C00-CCDB-B348-9CB6-053792AC66CD}" destId="{3855F2FE-8E20-2C44-8086-178224EB5395}" srcOrd="0" destOrd="0" presId="urn:microsoft.com/office/officeart/2005/8/layout/cycle2"/>
    <dgm:cxn modelId="{F3D9FF28-67C2-AA41-B262-80DEC461939D}" type="presParOf" srcId="{2AA089B2-415C-704A-81B9-F1594AFA0EF0}" destId="{32B845E1-347C-2B4A-AB36-13E8B1AC4EB5}" srcOrd="2" destOrd="0" presId="urn:microsoft.com/office/officeart/2005/8/layout/cycle2"/>
    <dgm:cxn modelId="{2D6282FE-9F74-9540-A665-649376A689BB}" type="presParOf" srcId="{2AA089B2-415C-704A-81B9-F1594AFA0EF0}" destId="{EBB9C254-44F4-3B41-84C3-86438252E4E2}" srcOrd="3" destOrd="0" presId="urn:microsoft.com/office/officeart/2005/8/layout/cycle2"/>
    <dgm:cxn modelId="{F3F37A84-D649-394A-98E8-97E140BC38D5}" type="presParOf" srcId="{EBB9C254-44F4-3B41-84C3-86438252E4E2}" destId="{18863ADE-1661-AF45-85F2-20CBD47EEF03}" srcOrd="0" destOrd="0" presId="urn:microsoft.com/office/officeart/2005/8/layout/cycle2"/>
    <dgm:cxn modelId="{964BC74C-583D-5743-A997-365E3E17F156}" type="presParOf" srcId="{2AA089B2-415C-704A-81B9-F1594AFA0EF0}" destId="{C710B9F7-9317-E146-BA0D-C25747ECCE6F}" srcOrd="4" destOrd="0" presId="urn:microsoft.com/office/officeart/2005/8/layout/cycle2"/>
    <dgm:cxn modelId="{10605125-9D2C-FF45-A847-9D3FD8DE3B00}" type="presParOf" srcId="{2AA089B2-415C-704A-81B9-F1594AFA0EF0}" destId="{EB2EA1B2-13C6-874B-9183-0FE9A7906CB0}" srcOrd="5" destOrd="0" presId="urn:microsoft.com/office/officeart/2005/8/layout/cycle2"/>
    <dgm:cxn modelId="{3F224E87-9B36-AE44-9687-31119B76C653}" type="presParOf" srcId="{EB2EA1B2-13C6-874B-9183-0FE9A7906CB0}" destId="{5E226E99-47A4-F849-A3ED-2ED5B9D8AA78}" srcOrd="0" destOrd="0" presId="urn:microsoft.com/office/officeart/2005/8/layout/cycle2"/>
    <dgm:cxn modelId="{2756CDC3-4244-9447-B6AA-E36342606960}" type="presParOf" srcId="{2AA089B2-415C-704A-81B9-F1594AFA0EF0}" destId="{4837D216-074D-AF46-B483-2A047F29CCF4}" srcOrd="6" destOrd="0" presId="urn:microsoft.com/office/officeart/2005/8/layout/cycle2"/>
    <dgm:cxn modelId="{130A898D-940D-1B4F-AF3E-3AF8912E34EF}" type="presParOf" srcId="{2AA089B2-415C-704A-81B9-F1594AFA0EF0}" destId="{AEA92614-EE14-E44E-A11E-461476B7DD93}" srcOrd="7" destOrd="0" presId="urn:microsoft.com/office/officeart/2005/8/layout/cycle2"/>
    <dgm:cxn modelId="{106667E1-767C-8A49-8BA9-8937D6B5B6ED}" type="presParOf" srcId="{AEA92614-EE14-E44E-A11E-461476B7DD93}" destId="{680BE402-A5F2-0248-807F-FF03BF6FDB9F}" srcOrd="0" destOrd="0" presId="urn:microsoft.com/office/officeart/2005/8/layout/cycle2"/>
    <dgm:cxn modelId="{88DB24B4-C21A-B045-ADCD-B073F2ED0AC3}" type="presParOf" srcId="{2AA089B2-415C-704A-81B9-F1594AFA0EF0}" destId="{3FB856B3-B8D8-DB41-AA08-6BF493EB4707}" srcOrd="8" destOrd="0" presId="urn:microsoft.com/office/officeart/2005/8/layout/cycle2"/>
    <dgm:cxn modelId="{38B39B04-3B8C-AE42-A62B-1336CE0FE0F9}" type="presParOf" srcId="{2AA089B2-415C-704A-81B9-F1594AFA0EF0}" destId="{252F9ECD-9DFD-F441-8AA0-34935CD9BD2E}" srcOrd="9" destOrd="0" presId="urn:microsoft.com/office/officeart/2005/8/layout/cycle2"/>
    <dgm:cxn modelId="{17BF0D0B-309F-A84D-A46A-596FE359D600}" type="presParOf" srcId="{252F9ECD-9DFD-F441-8AA0-34935CD9BD2E}" destId="{33EBC86C-65BF-284A-A415-60D99167929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DEC34C3-3413-7C4E-9AD1-8BED6E68EC0A}" type="doc">
      <dgm:prSet loTypeId="urn:microsoft.com/office/officeart/2005/8/layout/chart3" loCatId="" qsTypeId="urn:microsoft.com/office/officeart/2005/8/quickstyle/simple1" qsCatId="simple" csTypeId="urn:microsoft.com/office/officeart/2005/8/colors/accent1_2" csCatId="accent1" phldr="1"/>
      <dgm:spPr/>
    </dgm:pt>
    <dgm:pt modelId="{3C538E6B-A0E2-DF46-827A-0660676CBCB8}">
      <dgm:prSet phldrT="[文本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zh-CN" altLang="en-US" dirty="0"/>
        </a:p>
      </dgm:t>
    </dgm:pt>
    <dgm:pt modelId="{159EFDBB-4E02-8249-A1E1-B0D454A73143}" type="par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78C57D3B-623E-B249-9C3E-86C930EB42B4}" type="sibTrans" cxnId="{B9EA2DCE-0AC3-A044-9ACB-B5CE5BD2934E}">
      <dgm:prSet/>
      <dgm:spPr/>
      <dgm:t>
        <a:bodyPr/>
        <a:lstStyle/>
        <a:p>
          <a:endParaRPr lang="zh-CN" altLang="en-US"/>
        </a:p>
      </dgm:t>
    </dgm:pt>
    <dgm:pt modelId="{EDA8E719-C02D-1144-88F6-8F271C769CF6}">
      <dgm:prSet phldrT="[文本]" phldr="1"/>
      <dgm:spPr>
        <a:solidFill>
          <a:schemeClr val="accent2"/>
        </a:solidFill>
      </dgm:spPr>
      <dgm:t>
        <a:bodyPr/>
        <a:lstStyle/>
        <a:p>
          <a:endParaRPr lang="zh-CN" altLang="en-US"/>
        </a:p>
      </dgm:t>
    </dgm:pt>
    <dgm:pt modelId="{46C171EC-DA4A-D444-808A-2AEBF36FF1E0}" type="par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C426F54E-9108-9741-ABA5-B42D343EED5C}" type="sibTrans" cxnId="{BBE94D5B-D9D1-344B-A82B-39797A0393DD}">
      <dgm:prSet/>
      <dgm:spPr/>
      <dgm:t>
        <a:bodyPr/>
        <a:lstStyle/>
        <a:p>
          <a:endParaRPr lang="zh-CN" altLang="en-US"/>
        </a:p>
      </dgm:t>
    </dgm:pt>
    <dgm:pt modelId="{4F4C9C77-D7D4-EF49-9FB7-9BB861074F7C}">
      <dgm:prSet phldrT="[文本]"/>
      <dgm:spPr/>
      <dgm:t>
        <a:bodyPr/>
        <a:lstStyle/>
        <a:p>
          <a:endParaRPr lang="zh-CN" altLang="en-US" dirty="0"/>
        </a:p>
      </dgm:t>
    </dgm:pt>
    <dgm:pt modelId="{4BB28A20-1197-AD44-8688-7C8098FD2BEF}" type="par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5C47E7F3-45B2-BB4E-A157-06016CC61BCB}" type="sibTrans" cxnId="{D8F49231-B6E5-7C48-80BA-4FC7334D2730}">
      <dgm:prSet/>
      <dgm:spPr/>
      <dgm:t>
        <a:bodyPr/>
        <a:lstStyle/>
        <a:p>
          <a:endParaRPr lang="zh-CN" altLang="en-US"/>
        </a:p>
      </dgm:t>
    </dgm:pt>
    <dgm:pt modelId="{E4C271FF-283A-B34B-975C-C9C404015F61}" type="pres">
      <dgm:prSet presAssocID="{EDEC34C3-3413-7C4E-9AD1-8BED6E68EC0A}" presName="compositeShape" presStyleCnt="0">
        <dgm:presLayoutVars>
          <dgm:chMax val="7"/>
          <dgm:dir/>
          <dgm:resizeHandles val="exact"/>
        </dgm:presLayoutVars>
      </dgm:prSet>
      <dgm:spPr/>
    </dgm:pt>
    <dgm:pt modelId="{44B49B71-EA3F-664F-ACF7-0CB590480877}" type="pres">
      <dgm:prSet presAssocID="{EDEC34C3-3413-7C4E-9AD1-8BED6E68EC0A}" presName="wedge1" presStyleLbl="node1" presStyleIdx="0" presStyleCnt="3"/>
      <dgm:spPr/>
    </dgm:pt>
    <dgm:pt modelId="{5F135E2D-6A89-C84E-9FB6-F2408AF1C03D}" type="pres">
      <dgm:prSet presAssocID="{EDEC34C3-3413-7C4E-9AD1-8BED6E68EC0A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57B27B7-785B-074C-A848-C21C502811DD}" type="pres">
      <dgm:prSet presAssocID="{EDEC34C3-3413-7C4E-9AD1-8BED6E68EC0A}" presName="wedge2" presStyleLbl="node1" presStyleIdx="1" presStyleCnt="3"/>
      <dgm:spPr/>
    </dgm:pt>
    <dgm:pt modelId="{E82C5A74-0F47-514F-B444-6C330BA1B980}" type="pres">
      <dgm:prSet presAssocID="{EDEC34C3-3413-7C4E-9AD1-8BED6E68EC0A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044EE8-42E9-BE41-9830-8C3158C11202}" type="pres">
      <dgm:prSet presAssocID="{EDEC34C3-3413-7C4E-9AD1-8BED6E68EC0A}" presName="wedge3" presStyleLbl="node1" presStyleIdx="2" presStyleCnt="3"/>
      <dgm:spPr/>
    </dgm:pt>
    <dgm:pt modelId="{4548734E-6851-764B-83E2-CDA97B036292}" type="pres">
      <dgm:prSet presAssocID="{EDEC34C3-3413-7C4E-9AD1-8BED6E68EC0A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CE5C513-80F3-3B4D-AA2B-C6DF0363B494}" type="presOf" srcId="{EDA8E719-C02D-1144-88F6-8F271C769CF6}" destId="{F57B27B7-785B-074C-A848-C21C502811DD}" srcOrd="0" destOrd="0" presId="urn:microsoft.com/office/officeart/2005/8/layout/chart3"/>
    <dgm:cxn modelId="{D8F49231-B6E5-7C48-80BA-4FC7334D2730}" srcId="{EDEC34C3-3413-7C4E-9AD1-8BED6E68EC0A}" destId="{4F4C9C77-D7D4-EF49-9FB7-9BB861074F7C}" srcOrd="2" destOrd="0" parTransId="{4BB28A20-1197-AD44-8688-7C8098FD2BEF}" sibTransId="{5C47E7F3-45B2-BB4E-A157-06016CC61BCB}"/>
    <dgm:cxn modelId="{7E747D44-74F0-9048-A50A-220D8A5D6708}" type="presOf" srcId="{4F4C9C77-D7D4-EF49-9FB7-9BB861074F7C}" destId="{B1044EE8-42E9-BE41-9830-8C3158C11202}" srcOrd="0" destOrd="0" presId="urn:microsoft.com/office/officeart/2005/8/layout/chart3"/>
    <dgm:cxn modelId="{2D65FF4C-F602-F040-BAE9-98AA393A8DEF}" type="presOf" srcId="{EDA8E719-C02D-1144-88F6-8F271C769CF6}" destId="{E82C5A74-0F47-514F-B444-6C330BA1B980}" srcOrd="1" destOrd="0" presId="urn:microsoft.com/office/officeart/2005/8/layout/chart3"/>
    <dgm:cxn modelId="{BBE94D5B-D9D1-344B-A82B-39797A0393DD}" srcId="{EDEC34C3-3413-7C4E-9AD1-8BED6E68EC0A}" destId="{EDA8E719-C02D-1144-88F6-8F271C769CF6}" srcOrd="1" destOrd="0" parTransId="{46C171EC-DA4A-D444-808A-2AEBF36FF1E0}" sibTransId="{C426F54E-9108-9741-ABA5-B42D343EED5C}"/>
    <dgm:cxn modelId="{EB6A167F-754C-D442-AF68-FB8CCBE3EF4F}" type="presOf" srcId="{EDEC34C3-3413-7C4E-9AD1-8BED6E68EC0A}" destId="{E4C271FF-283A-B34B-975C-C9C404015F61}" srcOrd="0" destOrd="0" presId="urn:microsoft.com/office/officeart/2005/8/layout/chart3"/>
    <dgm:cxn modelId="{D893AF87-820C-C245-9D32-85CE66150D18}" type="presOf" srcId="{4F4C9C77-D7D4-EF49-9FB7-9BB861074F7C}" destId="{4548734E-6851-764B-83E2-CDA97B036292}" srcOrd="1" destOrd="0" presId="urn:microsoft.com/office/officeart/2005/8/layout/chart3"/>
    <dgm:cxn modelId="{615E3A8B-0049-8343-B31F-8DDDC066BB87}" type="presOf" srcId="{3C538E6B-A0E2-DF46-827A-0660676CBCB8}" destId="{5F135E2D-6A89-C84E-9FB6-F2408AF1C03D}" srcOrd="1" destOrd="0" presId="urn:microsoft.com/office/officeart/2005/8/layout/chart3"/>
    <dgm:cxn modelId="{F2EDC3CA-404E-7D4D-94D5-C5196007174D}" type="presOf" srcId="{3C538E6B-A0E2-DF46-827A-0660676CBCB8}" destId="{44B49B71-EA3F-664F-ACF7-0CB590480877}" srcOrd="0" destOrd="0" presId="urn:microsoft.com/office/officeart/2005/8/layout/chart3"/>
    <dgm:cxn modelId="{B9EA2DCE-0AC3-A044-9ACB-B5CE5BD2934E}" srcId="{EDEC34C3-3413-7C4E-9AD1-8BED6E68EC0A}" destId="{3C538E6B-A0E2-DF46-827A-0660676CBCB8}" srcOrd="0" destOrd="0" parTransId="{159EFDBB-4E02-8249-A1E1-B0D454A73143}" sibTransId="{78C57D3B-623E-B249-9C3E-86C930EB42B4}"/>
    <dgm:cxn modelId="{22960E70-2E33-464D-BFD5-E06DFEAC9243}" type="presParOf" srcId="{E4C271FF-283A-B34B-975C-C9C404015F61}" destId="{44B49B71-EA3F-664F-ACF7-0CB590480877}" srcOrd="0" destOrd="0" presId="urn:microsoft.com/office/officeart/2005/8/layout/chart3"/>
    <dgm:cxn modelId="{181721B8-95F2-6B40-B97A-02B4166ED269}" type="presParOf" srcId="{E4C271FF-283A-B34B-975C-C9C404015F61}" destId="{5F135E2D-6A89-C84E-9FB6-F2408AF1C03D}" srcOrd="1" destOrd="0" presId="urn:microsoft.com/office/officeart/2005/8/layout/chart3"/>
    <dgm:cxn modelId="{1C5CFCA8-951A-B344-9551-313C2277A640}" type="presParOf" srcId="{E4C271FF-283A-B34B-975C-C9C404015F61}" destId="{F57B27B7-785B-074C-A848-C21C502811DD}" srcOrd="2" destOrd="0" presId="urn:microsoft.com/office/officeart/2005/8/layout/chart3"/>
    <dgm:cxn modelId="{DE98F753-EC6F-B842-BD47-D99E3D7EDB5B}" type="presParOf" srcId="{E4C271FF-283A-B34B-975C-C9C404015F61}" destId="{E82C5A74-0F47-514F-B444-6C330BA1B980}" srcOrd="3" destOrd="0" presId="urn:microsoft.com/office/officeart/2005/8/layout/chart3"/>
    <dgm:cxn modelId="{8D944079-9D88-F740-93A3-6C7BD2F4B026}" type="presParOf" srcId="{E4C271FF-283A-B34B-975C-C9C404015F61}" destId="{B1044EE8-42E9-BE41-9830-8C3158C11202}" srcOrd="4" destOrd="0" presId="urn:microsoft.com/office/officeart/2005/8/layout/chart3"/>
    <dgm:cxn modelId="{3E3E86AE-B2EF-734B-A949-66616A020D5A}" type="presParOf" srcId="{E4C271FF-283A-B34B-975C-C9C404015F61}" destId="{4548734E-6851-764B-83E2-CDA97B03629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4D99C-B985-8242-BE96-D303AC2F155A}">
      <dsp:nvSpPr>
        <dsp:cNvPr id="0" name=""/>
        <dsp:cNvSpPr/>
      </dsp:nvSpPr>
      <dsp:spPr>
        <a:xfrm>
          <a:off x="1645582" y="157654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爱情</a:t>
          </a:r>
        </a:p>
      </dsp:txBody>
      <dsp:txXfrm>
        <a:off x="1843888" y="355960"/>
        <a:ext cx="957506" cy="957506"/>
      </dsp:txXfrm>
    </dsp:sp>
    <dsp:sp modelId="{504F2C00-CCDB-B348-9CB6-053792AC66CD}">
      <dsp:nvSpPr>
        <dsp:cNvPr id="0" name=""/>
        <dsp:cNvSpPr/>
      </dsp:nvSpPr>
      <dsp:spPr>
        <a:xfrm rot="2160000">
          <a:off x="2956908" y="1197800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2967221" y="1257464"/>
        <a:ext cx="251990" cy="274208"/>
      </dsp:txXfrm>
    </dsp:sp>
    <dsp:sp modelId="{32B845E1-347C-2B4A-AB36-13E8B1AC4EB5}">
      <dsp:nvSpPr>
        <dsp:cNvPr id="0" name=""/>
        <dsp:cNvSpPr/>
      </dsp:nvSpPr>
      <dsp:spPr>
        <a:xfrm>
          <a:off x="329058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友情</a:t>
          </a:r>
        </a:p>
      </dsp:txBody>
      <dsp:txXfrm>
        <a:off x="3488893" y="1551126"/>
        <a:ext cx="957506" cy="957506"/>
      </dsp:txXfrm>
    </dsp:sp>
    <dsp:sp modelId="{EBB9C254-44F4-3B41-84C3-86438252E4E2}">
      <dsp:nvSpPr>
        <dsp:cNvPr id="0" name=""/>
        <dsp:cNvSpPr/>
      </dsp:nvSpPr>
      <dsp:spPr>
        <a:xfrm rot="6480000">
          <a:off x="3476633" y="2758592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3547317" y="2798640"/>
        <a:ext cx="251990" cy="274208"/>
      </dsp:txXfrm>
    </dsp:sp>
    <dsp:sp modelId="{C710B9F7-9317-E146-BA0D-C25747ECCE6F}">
      <dsp:nvSpPr>
        <dsp:cNvPr id="0" name=""/>
        <dsp:cNvSpPr/>
      </dsp:nvSpPr>
      <dsp:spPr>
        <a:xfrm>
          <a:off x="2662251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家庭</a:t>
          </a:r>
        </a:p>
      </dsp:txBody>
      <dsp:txXfrm>
        <a:off x="2860557" y="3484946"/>
        <a:ext cx="957506" cy="957506"/>
      </dsp:txXfrm>
    </dsp:sp>
    <dsp:sp modelId="{EB2EA1B2-13C6-874B-9183-0FE9A7906CB0}">
      <dsp:nvSpPr>
        <dsp:cNvPr id="0" name=""/>
        <dsp:cNvSpPr/>
      </dsp:nvSpPr>
      <dsp:spPr>
        <a:xfrm rot="10800000">
          <a:off x="2152836" y="373519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2260832" y="3826594"/>
        <a:ext cx="251990" cy="274208"/>
      </dsp:txXfrm>
    </dsp:sp>
    <dsp:sp modelId="{4837D216-074D-AF46-B483-2A047F29CCF4}">
      <dsp:nvSpPr>
        <dsp:cNvPr id="0" name=""/>
        <dsp:cNvSpPr/>
      </dsp:nvSpPr>
      <dsp:spPr>
        <a:xfrm>
          <a:off x="628913" y="328664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健康</a:t>
          </a:r>
        </a:p>
      </dsp:txBody>
      <dsp:txXfrm>
        <a:off x="827219" y="3484946"/>
        <a:ext cx="957506" cy="957506"/>
      </dsp:txXfrm>
    </dsp:sp>
    <dsp:sp modelId="{AEA92614-EE14-E44E-A11E-461476B7DD93}">
      <dsp:nvSpPr>
        <dsp:cNvPr id="0" name=""/>
        <dsp:cNvSpPr/>
      </dsp:nvSpPr>
      <dsp:spPr>
        <a:xfrm rot="15120000">
          <a:off x="814959" y="2777971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 rot="10800000">
        <a:off x="885643" y="2920729"/>
        <a:ext cx="251990" cy="274208"/>
      </dsp:txXfrm>
    </dsp:sp>
    <dsp:sp modelId="{3FB856B3-B8D8-DB41-AA08-6BF493EB4707}">
      <dsp:nvSpPr>
        <dsp:cNvPr id="0" name=""/>
        <dsp:cNvSpPr/>
      </dsp:nvSpPr>
      <dsp:spPr>
        <a:xfrm>
          <a:off x="577" y="1352820"/>
          <a:ext cx="1354118" cy="135411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3180" tIns="43180" rIns="4318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400" kern="1200" dirty="0"/>
            <a:t>工作</a:t>
          </a:r>
        </a:p>
      </dsp:txBody>
      <dsp:txXfrm>
        <a:off x="198883" y="1551126"/>
        <a:ext cx="957506" cy="957506"/>
      </dsp:txXfrm>
    </dsp:sp>
    <dsp:sp modelId="{252F9ECD-9DFD-F441-8AA0-34935CD9BD2E}">
      <dsp:nvSpPr>
        <dsp:cNvPr id="0" name=""/>
        <dsp:cNvSpPr/>
      </dsp:nvSpPr>
      <dsp:spPr>
        <a:xfrm rot="19440000">
          <a:off x="1311903" y="1209777"/>
          <a:ext cx="359986" cy="4570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700" kern="1200"/>
        </a:p>
      </dsp:txBody>
      <dsp:txXfrm>
        <a:off x="1322216" y="1332919"/>
        <a:ext cx="251990" cy="2742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49B71-EA3F-664F-ACF7-0CB590480877}">
      <dsp:nvSpPr>
        <dsp:cNvPr id="0" name=""/>
        <dsp:cNvSpPr/>
      </dsp:nvSpPr>
      <dsp:spPr>
        <a:xfrm>
          <a:off x="1561270" y="340899"/>
          <a:ext cx="4242304" cy="4242304"/>
        </a:xfrm>
        <a:prstGeom prst="pie">
          <a:avLst>
            <a:gd name="adj1" fmla="val 16200000"/>
            <a:gd name="adj2" fmla="val 180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500" kern="1200" dirty="0"/>
        </a:p>
      </dsp:txBody>
      <dsp:txXfrm>
        <a:off x="3867770" y="1123705"/>
        <a:ext cx="1439353" cy="1414101"/>
      </dsp:txXfrm>
    </dsp:sp>
    <dsp:sp modelId="{F57B27B7-785B-074C-A848-C21C502811DD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1800000"/>
            <a:gd name="adj2" fmla="val 900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0" kern="1200"/>
        </a:p>
      </dsp:txBody>
      <dsp:txXfrm>
        <a:off x="2504172" y="3143850"/>
        <a:ext cx="1919137" cy="1313094"/>
      </dsp:txXfrm>
    </dsp:sp>
    <dsp:sp modelId="{B1044EE8-42E9-BE41-9830-8C3158C11202}">
      <dsp:nvSpPr>
        <dsp:cNvPr id="0" name=""/>
        <dsp:cNvSpPr/>
      </dsp:nvSpPr>
      <dsp:spPr>
        <a:xfrm>
          <a:off x="1342589" y="467158"/>
          <a:ext cx="4242304" cy="4242304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500" kern="1200" dirty="0"/>
        </a:p>
      </dsp:txBody>
      <dsp:txXfrm>
        <a:off x="1797122" y="1300468"/>
        <a:ext cx="1439353" cy="14141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6.png>
</file>

<file path=ppt/media/image8.png>
</file>

<file path=ppt/media/media5.mp4>
</file>

<file path=ppt/media/media7.mp3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Click to move the slide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dt" idx="64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 type="ftr" idx="65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 type="sldNum" idx="66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BF91545A-8C99-4B67-AD2D-104C4AD26D71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 type="sldNum" idx="6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EAC6478-BCD5-494E-8092-4431BB9A84AE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3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 type="sldNum" idx="6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78E57C8-90D9-4AEE-99F7-1D4505F64DD2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标题幻灯片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内容与标题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16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2D7027A2-EA1C-4C1B-9C76-EF24033CCD89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图片与标题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16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D2C20FBE-9E81-4245-9BAD-D367D2E6813B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gradFill rotWithShape="0">
          <a:gsLst>
            <a:gs pos="0">
              <a:srgbClr val="ffffff"/>
            </a:gs>
            <a:gs pos="35000">
              <a:srgbClr val="ffffff"/>
            </a:gs>
            <a:gs pos="100000">
              <a:srgbClr val="70ad47"/>
            </a:gs>
          </a:gsLst>
          <a:path path="circle">
            <a:fillToRect l="50000" t="0" r="50000" b="10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782FD84-21D1-4BE5-9BC8-E8FBA3BA544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矩形 6"/>
          <p:cNvSpPr/>
          <p:nvPr/>
        </p:nvSpPr>
        <p:spPr>
          <a:xfrm>
            <a:off x="388440" y="1553400"/>
            <a:ext cx="1828440" cy="1177200"/>
          </a:xfrm>
          <a:prstGeom prst="rect">
            <a:avLst/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我来自母版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我是一个形状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9" name="文本框 7"/>
          <p:cNvSpPr/>
          <p:nvPr/>
        </p:nvSpPr>
        <p:spPr>
          <a:xfrm>
            <a:off x="2655360" y="1628280"/>
            <a:ext cx="5385960" cy="110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zh-CN" sz="66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我来自母版</a:t>
            </a:r>
            <a:endParaRPr b="0" lang="en-US" sz="6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Click to edit the title text format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6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Click to edit the outline text format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Second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Third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Fourth Outline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Fifth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Sixth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Seventh Outline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dt" idx="3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sldNum" idx="3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77657D1E-8B5D-4D2E-9602-9E84C142C59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dt" idx="3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ftr" idx="3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sldNum" idx="3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310B1BC-7D0C-47B3-9CE1-455A847BB7E8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dt" idx="4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ftr" idx="4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sldNum" idx="4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B7A38D7-06B1-4B2B-B3B1-49F146352B84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60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dt" idx="4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ftr" idx="4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sldNum" idx="4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EBC9C7E-AC75-4C35-8337-0D5DD470FF8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4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 idx="4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 idx="4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0235AE80-86AF-4B4D-93B9-E1EC188E9ED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3" name="PlaceHolder 6"/>
          <p:cNvSpPr>
            <a:spLocks noGrp="1"/>
          </p:cNvSpPr>
          <p:nvPr>
            <p:ph type="dt" idx="4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4" name="PlaceHolder 7"/>
          <p:cNvSpPr>
            <a:spLocks noGrp="1"/>
          </p:cNvSpPr>
          <p:nvPr>
            <p:ph type="ftr" idx="5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sldNum" idx="5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DF564DF-788E-4BD5-82A9-84132608D6E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dt" idx="5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ftr" idx="5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sldNum" idx="5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ADFA672-1A5C-4C55-B6EF-733A9A9EF87C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标题和竖排文字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BCCE0FE3-F4EC-4396-A18C-7E2BD5DE9CB8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dt" idx="55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ftr" idx="5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sldNum" idx="57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C9077B0-DF0E-46E4-93B1-11CB7B1CA18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16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dt" idx="58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ftr" idx="59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8" name="PlaceHolder 6"/>
          <p:cNvSpPr>
            <a:spLocks noGrp="1"/>
          </p:cNvSpPr>
          <p:nvPr>
            <p:ph type="sldNum" idx="60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B270AFB-1491-44AF-968A-AB2CA6FB26B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32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Click to edit the outline text format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Second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Third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Fourth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Fifth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Sixth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Seventh Outline Level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16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dt" idx="6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&lt;date/time&gt;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ftr" idx="6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4" name="PlaceHolder 6"/>
          <p:cNvSpPr>
            <a:spLocks noGrp="1"/>
          </p:cNvSpPr>
          <p:nvPr>
            <p:ph type="sldNum" idx="6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5DB5452-8F2A-4B54-8BE9-3ED53ECD1B8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竖排标题与文本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9128CB0E-42C0-4C84-98E9-B3FF69494935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标题和内容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DDCA6521-A672-4526-BE78-07DE14F22B34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节标题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60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zh-CN" sz="24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84754EC8-DCD7-4343-809D-F4C0689C55C6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两栏内容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6" name="PlaceHolder 5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6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832FAF1E-29E7-4496-A017-7041E0BDF8FD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比较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单击此处编辑母版文本样式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二级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0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四级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五级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3" name="PlaceHolder 6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4" name="PlaceHolder 7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5" name="PlaceHolder 8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D05CCBF1-3C19-44F4-90F7-4BB7FFF19FAC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仅标题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单击此处编辑母版标题样式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2A59A661-21F6-4767-9455-413DC22889C7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空白"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&lt;date/time&gt;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ffffff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fld id="{5E7C9DCE-1642-4A31-9EB3-8473C0499F51}" type="slidenum"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&lt;number&gt;</a:t>
            </a:fld>
            <a:endParaRPr b="0" lang="en-US" sz="1800" strike="noStrike" u="none">
              <a:solidFill>
                <a:srgbClr val="ffffff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diagramData" Target="../diagrams/data1.xml"/><Relationship Id="rId2" Type="http://schemas.openxmlformats.org/officeDocument/2006/relationships/diagramLayout" Target="../diagrams/layout1.xml"/><Relationship Id="rId3" Type="http://schemas.openxmlformats.org/officeDocument/2006/relationships/diagramQuickStyle" Target="../diagrams/quickStyle1.xml"/><Relationship Id="rId4" Type="http://schemas.openxmlformats.org/officeDocument/2006/relationships/diagramColors" Target="../diagrams/colors1.xml"/><Relationship Id="rId5" Type="http://schemas.microsoft.com/office/2007/relationships/diagramDrawing" Target="../diagrams/drawing1.xml"/><Relationship Id="rId6" Type="http://schemas.openxmlformats.org/officeDocument/2006/relationships/diagramData" Target="../diagrams/data2.xml"/><Relationship Id="rId7" Type="http://schemas.openxmlformats.org/officeDocument/2006/relationships/diagramLayout" Target="../diagrams/layout2.xml"/><Relationship Id="rId8" Type="http://schemas.openxmlformats.org/officeDocument/2006/relationships/diagramQuickStyle" Target="../diagrams/quickStyle2.xml"/><Relationship Id="rId9" Type="http://schemas.openxmlformats.org/officeDocument/2006/relationships/diagramColors" Target="../diagrams/colors2.xml"/><Relationship Id="rId10" Type="http://schemas.microsoft.com/office/2007/relationships/diagramDrawing" Target="../diagrams/drawing2.xml"/><Relationship Id="rId11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audio" Target="../media/media7.mp3"/><Relationship Id="rId5" Type="http://schemas.microsoft.com/office/2007/relationships/media" Target="../media/media7.mp3"/><Relationship Id="rId6" Type="http://schemas.openxmlformats.org/officeDocument/2006/relationships/image" Target="../media/image8.png"/><Relationship Id="rId7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002060"/>
            </a:gs>
            <a:gs pos="100000">
              <a:srgbClr val="7030a0"/>
            </a:gs>
          </a:gsLst>
          <a:path path="rect">
            <a:fillToRect l="100000" t="100000" r="0" b="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838080" y="210348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en-US" sz="6000" strike="noStrike" u="none">
                <a:solidFill>
                  <a:schemeClr val="lt1"/>
                </a:solidFill>
                <a:effectLst/>
                <a:uFillTx/>
                <a:latin typeface="等线 Light"/>
              </a:rPr>
              <a:t>pptxPreview</a:t>
            </a:r>
            <a:r>
              <a:rPr b="0" lang="zh-CN" sz="6000" strike="noStrike" u="none">
                <a:solidFill>
                  <a:schemeClr val="lt1"/>
                </a:solidFill>
                <a:effectLst/>
                <a:uFillTx/>
                <a:latin typeface="等线 Light"/>
              </a:rPr>
              <a:t>能力测试</a:t>
            </a:r>
            <a:endParaRPr b="0" lang="en-US" sz="60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22" name="文本框 5"/>
          <p:cNvSpPr/>
          <p:nvPr/>
        </p:nvSpPr>
        <p:spPr>
          <a:xfrm>
            <a:off x="3144600" y="3666960"/>
            <a:ext cx="590220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支持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npm</a:t>
            </a: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下载、支持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import</a:t>
            </a: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、致力于做最好的</a:t>
            </a:r>
            <a:r>
              <a: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pptx</a:t>
            </a: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预览库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文本框 3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组合测试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62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grpSp>
        <p:nvGrpSpPr>
          <p:cNvPr id="263" name="组合 36"/>
          <p:cNvGrpSpPr/>
          <p:nvPr/>
        </p:nvGrpSpPr>
        <p:grpSpPr>
          <a:xfrm>
            <a:off x="475560" y="1292400"/>
            <a:ext cx="2718360" cy="2136240"/>
            <a:chOff x="475560" y="1292400"/>
            <a:chExt cx="2718360" cy="2136240"/>
          </a:xfrm>
        </p:grpSpPr>
        <p:sp>
          <p:nvSpPr>
            <p:cNvPr id="264" name="矩形 32"/>
            <p:cNvSpPr/>
            <p:nvPr/>
          </p:nvSpPr>
          <p:spPr>
            <a:xfrm>
              <a:off x="475560" y="2133720"/>
              <a:ext cx="2718360" cy="129492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rgbClr val="1d315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endParaRPr>
            </a:p>
          </p:txBody>
        </p:sp>
        <p:sp>
          <p:nvSpPr>
            <p:cNvPr id="265" name="三角形 34"/>
            <p:cNvSpPr/>
            <p:nvPr/>
          </p:nvSpPr>
          <p:spPr>
            <a:xfrm>
              <a:off x="475560" y="1292400"/>
              <a:ext cx="2718360" cy="84096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solidFill>
                <a:srgbClr val="1d315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endParaRPr>
            </a:p>
          </p:txBody>
        </p:sp>
        <p:sp>
          <p:nvSpPr>
            <p:cNvPr id="266" name="文本框 35"/>
            <p:cNvSpPr/>
            <p:nvPr/>
          </p:nvSpPr>
          <p:spPr>
            <a:xfrm>
              <a:off x="739440" y="2596680"/>
              <a:ext cx="2329200" cy="36900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0" lang="zh-CN" sz="1800" strike="noStrike" u="none">
                  <a:solidFill>
                    <a:schemeClr val="dk1"/>
                  </a:solidFill>
                  <a:effectLst/>
                  <a:uFillTx/>
                  <a:latin typeface="等线"/>
                </a:rPr>
                <a:t>我们三个是一个组合</a:t>
              </a: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67" name="组合 46"/>
          <p:cNvGrpSpPr/>
          <p:nvPr/>
        </p:nvGrpSpPr>
        <p:grpSpPr>
          <a:xfrm>
            <a:off x="3992760" y="1292400"/>
            <a:ext cx="7806960" cy="2136240"/>
            <a:chOff x="3992760" y="1292400"/>
            <a:chExt cx="7806960" cy="2136240"/>
          </a:xfrm>
        </p:grpSpPr>
        <p:grpSp>
          <p:nvGrpSpPr>
            <p:cNvPr id="268" name="组合 37"/>
            <p:cNvGrpSpPr/>
            <p:nvPr/>
          </p:nvGrpSpPr>
          <p:grpSpPr>
            <a:xfrm>
              <a:off x="3992760" y="1292400"/>
              <a:ext cx="3488760" cy="2136240"/>
              <a:chOff x="3992760" y="1292400"/>
              <a:chExt cx="3488760" cy="2136240"/>
            </a:xfrm>
          </p:grpSpPr>
          <p:sp>
            <p:nvSpPr>
              <p:cNvPr id="269" name="矩形 38"/>
              <p:cNvSpPr/>
              <p:nvPr/>
            </p:nvSpPr>
            <p:spPr>
              <a:xfrm>
                <a:off x="3992760" y="2133720"/>
                <a:ext cx="3488760" cy="1294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70" name="三角形 39"/>
              <p:cNvSpPr/>
              <p:nvPr/>
            </p:nvSpPr>
            <p:spPr>
              <a:xfrm>
                <a:off x="3992760" y="1292400"/>
                <a:ext cx="3488760" cy="840960"/>
              </a:xfrm>
              <a:prstGeom prst="triangle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71" name="文本框 40"/>
              <p:cNvSpPr/>
              <p:nvPr/>
            </p:nvSpPr>
            <p:spPr>
              <a:xfrm>
                <a:off x="4331880" y="2596680"/>
                <a:ext cx="2989080" cy="3690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 anchor="t">
                <a:spAutoFit/>
              </a:bodyPr>
              <a:p>
                <a:pPr defTabSz="914400">
                  <a:lnSpc>
                    <a:spcPct val="100000"/>
                  </a:lnSpc>
                </a:pPr>
                <a:r>
                  <a:rPr b="0" lang="zh-CN" sz="1800" strike="noStrike" u="none">
                    <a:solidFill>
                      <a:schemeClr val="dk1"/>
                    </a:solidFill>
                    <a:effectLst/>
                    <a:uFillTx/>
                    <a:latin typeface="等线"/>
                  </a:rPr>
                  <a:t>我们三个是一个组合</a:t>
                </a: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72" name="组合 41"/>
            <p:cNvGrpSpPr/>
            <p:nvPr/>
          </p:nvGrpSpPr>
          <p:grpSpPr>
            <a:xfrm>
              <a:off x="8310960" y="1292400"/>
              <a:ext cx="3488760" cy="2136240"/>
              <a:chOff x="8310960" y="1292400"/>
              <a:chExt cx="3488760" cy="2136240"/>
            </a:xfrm>
          </p:grpSpPr>
          <p:sp>
            <p:nvSpPr>
              <p:cNvPr id="273" name="矩形 42"/>
              <p:cNvSpPr/>
              <p:nvPr/>
            </p:nvSpPr>
            <p:spPr>
              <a:xfrm>
                <a:off x="8310960" y="2133720"/>
                <a:ext cx="3488760" cy="1294920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74" name="三角形 43"/>
              <p:cNvSpPr/>
              <p:nvPr/>
            </p:nvSpPr>
            <p:spPr>
              <a:xfrm>
                <a:off x="8310960" y="1292400"/>
                <a:ext cx="3488760" cy="840960"/>
              </a:xfrm>
              <a:prstGeom prst="triangle">
                <a:avLst>
                  <a:gd name="adj" fmla="val 50000"/>
                </a:avLst>
              </a:prstGeom>
              <a:solidFill>
                <a:schemeClr val="accent2"/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75" name="文本框 44"/>
              <p:cNvSpPr/>
              <p:nvPr/>
            </p:nvSpPr>
            <p:spPr>
              <a:xfrm>
                <a:off x="8650080" y="2596680"/>
                <a:ext cx="2989080" cy="369000"/>
              </a:xfrm>
              <a:prstGeom prst="rect">
                <a:avLst/>
              </a:prstGeom>
              <a:noFill/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 anchor="t">
                <a:spAutoFit/>
              </a:bodyPr>
              <a:p>
                <a:pPr defTabSz="914400">
                  <a:lnSpc>
                    <a:spcPct val="100000"/>
                  </a:lnSpc>
                </a:pPr>
                <a:r>
                  <a:rPr b="0" lang="zh-CN" sz="1800" strike="noStrike" u="none">
                    <a:solidFill>
                      <a:schemeClr val="dk1"/>
                    </a:solidFill>
                    <a:effectLst/>
                    <a:uFillTx/>
                    <a:latin typeface="等线"/>
                  </a:rPr>
                  <a:t>我们三个是一个组合</a:t>
                </a:r>
                <a:endParaRPr b="0" lang="en-US" sz="1800" strike="noStrike" u="none">
                  <a:solidFill>
                    <a:srgbClr val="000000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276" name="矩形 45"/>
            <p:cNvSpPr/>
            <p:nvPr/>
          </p:nvSpPr>
          <p:spPr>
            <a:xfrm>
              <a:off x="3992760" y="3060360"/>
              <a:ext cx="7806960" cy="368280"/>
            </a:xfrm>
            <a:prstGeom prst="rect">
              <a:avLst/>
            </a:prstGeom>
            <a:solidFill>
              <a:srgbClr val="4472c4"/>
            </a:solidFill>
            <a:ln>
              <a:solidFill>
                <a:srgbClr val="1d315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zh-CN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rPr>
                <a:t>我们是组合中的组合</a:t>
              </a: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77" name="组合 47"/>
          <p:cNvGrpSpPr/>
          <p:nvPr/>
        </p:nvGrpSpPr>
        <p:grpSpPr>
          <a:xfrm>
            <a:off x="544680" y="4066200"/>
            <a:ext cx="2718360" cy="2135880"/>
            <a:chOff x="544680" y="4066200"/>
            <a:chExt cx="2718360" cy="2135880"/>
          </a:xfrm>
        </p:grpSpPr>
        <p:sp>
          <p:nvSpPr>
            <p:cNvPr id="278" name="矩形 48"/>
            <p:cNvSpPr/>
            <p:nvPr/>
          </p:nvSpPr>
          <p:spPr>
            <a:xfrm>
              <a:off x="544680" y="4907160"/>
              <a:ext cx="2718360" cy="1294920"/>
            </a:xfrm>
            <a:prstGeom prst="rect">
              <a:avLst/>
            </a:prstGeom>
            <a:solidFill>
              <a:schemeClr val="accent4"/>
            </a:solidFill>
            <a:ln w="25400">
              <a:solidFill>
                <a:srgbClr val="4472c4">
                  <a:shade val="15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endParaRPr>
            </a:p>
          </p:txBody>
        </p:sp>
        <p:sp>
          <p:nvSpPr>
            <p:cNvPr id="279" name="三角形 49"/>
            <p:cNvSpPr/>
            <p:nvPr/>
          </p:nvSpPr>
          <p:spPr>
            <a:xfrm>
              <a:off x="544680" y="4066200"/>
              <a:ext cx="2718360" cy="84096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 w="25400">
              <a:solidFill>
                <a:srgbClr val="4472c4">
                  <a:shade val="15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trike="noStrike" u="none">
                <a:solidFill>
                  <a:schemeClr val="lt1"/>
                </a:solidFill>
                <a:effectLst/>
                <a:uFillTx/>
                <a:latin typeface="等线"/>
              </a:endParaRPr>
            </a:p>
          </p:txBody>
        </p:sp>
        <p:sp>
          <p:nvSpPr>
            <p:cNvPr id="280" name="文本框 50"/>
            <p:cNvSpPr/>
            <p:nvPr/>
          </p:nvSpPr>
          <p:spPr>
            <a:xfrm>
              <a:off x="676800" y="5380920"/>
              <a:ext cx="2492640" cy="369000"/>
            </a:xfrm>
            <a:prstGeom prst="rect">
              <a:avLst/>
            </a:prstGeom>
            <a:solidFill>
              <a:schemeClr val="accent4"/>
            </a:solidFill>
            <a:ln w="25400">
              <a:solidFill>
                <a:srgbClr val="4472c4">
                  <a:shade val="15000"/>
                </a:srgbClr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t">
              <a:spAutoFit/>
            </a:bodyPr>
            <a:p>
              <a:pPr defTabSz="914400">
                <a:lnSpc>
                  <a:spcPct val="100000"/>
                </a:lnSpc>
              </a:pPr>
              <a:r>
                <a:rPr b="0" lang="zh-CN" sz="1800" strike="noStrike" u="none">
                  <a:solidFill>
                    <a:schemeClr val="dk1"/>
                  </a:solidFill>
                  <a:effectLst/>
                  <a:uFillTx/>
                  <a:latin typeface="等线"/>
                </a:rPr>
                <a:t>统一修改了组合的颜色</a:t>
              </a:r>
              <a:endPara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81" name="组合 51"/>
          <p:cNvGrpSpPr/>
          <p:nvPr/>
        </p:nvGrpSpPr>
        <p:grpSpPr>
          <a:xfrm>
            <a:off x="4108680" y="3891960"/>
            <a:ext cx="7806960" cy="2136240"/>
            <a:chOff x="4108680" y="3891960"/>
            <a:chExt cx="7806960" cy="2136240"/>
          </a:xfrm>
        </p:grpSpPr>
        <p:grpSp>
          <p:nvGrpSpPr>
            <p:cNvPr id="282" name="组合 52"/>
            <p:cNvGrpSpPr/>
            <p:nvPr/>
          </p:nvGrpSpPr>
          <p:grpSpPr>
            <a:xfrm>
              <a:off x="4108680" y="3891960"/>
              <a:ext cx="3488760" cy="2136240"/>
              <a:chOff x="4108680" y="3891960"/>
              <a:chExt cx="3488760" cy="2136240"/>
            </a:xfrm>
          </p:grpSpPr>
          <p:sp>
            <p:nvSpPr>
              <p:cNvPr id="283" name="矩形 58"/>
              <p:cNvSpPr/>
              <p:nvPr/>
            </p:nvSpPr>
            <p:spPr>
              <a:xfrm>
                <a:off x="4108680" y="4733280"/>
                <a:ext cx="3488760" cy="129492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84" name="三角形 59"/>
              <p:cNvSpPr/>
              <p:nvPr/>
            </p:nvSpPr>
            <p:spPr>
              <a:xfrm>
                <a:off x="4108680" y="3891960"/>
                <a:ext cx="3488760" cy="840960"/>
              </a:xfrm>
              <a:prstGeom prst="triangle">
                <a:avLst>
                  <a:gd name="adj" fmla="val 5000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85" name="文本框 60"/>
              <p:cNvSpPr/>
              <p:nvPr/>
            </p:nvSpPr>
            <p:spPr>
              <a:xfrm>
                <a:off x="4447440" y="5196240"/>
                <a:ext cx="2989080" cy="369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 anchor="t">
                <a:spAutoFit/>
              </a:bodyPr>
              <a:p>
                <a:pPr defTabSz="914400">
                  <a:lnSpc>
                    <a:spcPct val="100000"/>
                  </a:lnSpc>
                </a:pPr>
                <a:r>
                  <a:rPr b="0" lang="zh-CN" sz="1800" strike="noStrike" u="none">
                    <a:solidFill>
                      <a:schemeClr val="lt1"/>
                    </a:solidFill>
                    <a:effectLst/>
                    <a:uFillTx/>
                    <a:latin typeface="等线"/>
                  </a:rPr>
                  <a:t>我们三个是一个组合</a:t>
                </a: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grpSp>
          <p:nvGrpSpPr>
            <p:cNvPr id="286" name="组合 53"/>
            <p:cNvGrpSpPr/>
            <p:nvPr/>
          </p:nvGrpSpPr>
          <p:grpSpPr>
            <a:xfrm>
              <a:off x="8426880" y="3891960"/>
              <a:ext cx="3488760" cy="2136240"/>
              <a:chOff x="8426880" y="3891960"/>
              <a:chExt cx="3488760" cy="2136240"/>
            </a:xfrm>
          </p:grpSpPr>
          <p:sp>
            <p:nvSpPr>
              <p:cNvPr id="287" name="矩形 55"/>
              <p:cNvSpPr/>
              <p:nvPr/>
            </p:nvSpPr>
            <p:spPr>
              <a:xfrm>
                <a:off x="8426880" y="4733280"/>
                <a:ext cx="3488760" cy="129492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88" name="三角形 56"/>
              <p:cNvSpPr/>
              <p:nvPr/>
            </p:nvSpPr>
            <p:spPr>
              <a:xfrm>
                <a:off x="8426880" y="3891960"/>
                <a:ext cx="3488760" cy="840960"/>
              </a:xfrm>
              <a:prstGeom prst="triangle">
                <a:avLst>
                  <a:gd name="adj" fmla="val 50000"/>
                </a:avLst>
              </a:prstGeom>
              <a:solidFill>
                <a:schemeClr val="accent2">
                  <a:lumMod val="75000"/>
                </a:schemeClr>
              </a:solidFill>
              <a:ln>
                <a:solidFill>
                  <a:srgbClr val="1d3155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>
                <a:noAutofit/>
              </a:bodyPr>
              <a:p>
                <a:pPr algn="ctr" defTabSz="914400">
                  <a:lnSpc>
                    <a:spcPct val="100000"/>
                  </a:lnSpc>
                </a:pPr>
                <a:endParaRPr b="0" lang="en-US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endParaRPr>
              </a:p>
            </p:txBody>
          </p:sp>
          <p:sp>
            <p:nvSpPr>
              <p:cNvPr id="289" name="文本框 57"/>
              <p:cNvSpPr/>
              <p:nvPr/>
            </p:nvSpPr>
            <p:spPr>
              <a:xfrm>
                <a:off x="8765640" y="5196240"/>
                <a:ext cx="2989080" cy="369000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 anchor="t">
                <a:spAutoFit/>
              </a:bodyPr>
              <a:p>
                <a:pPr defTabSz="914400">
                  <a:lnSpc>
                    <a:spcPct val="100000"/>
                  </a:lnSpc>
                </a:pPr>
                <a:r>
                  <a:rPr b="0" lang="zh-CN" sz="1800" strike="noStrike" u="none">
                    <a:solidFill>
                      <a:schemeClr val="lt1"/>
                    </a:solidFill>
                    <a:effectLst/>
                    <a:uFillTx/>
                    <a:latin typeface="等线"/>
                  </a:rPr>
                  <a:t>我们三个是一个组合</a:t>
                </a: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</p:grpSp>
        <p:sp>
          <p:nvSpPr>
            <p:cNvPr id="290" name="矩形 54"/>
            <p:cNvSpPr/>
            <p:nvPr/>
          </p:nvSpPr>
          <p:spPr>
            <a:xfrm>
              <a:off x="4108680" y="5659920"/>
              <a:ext cx="7806960" cy="36828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rgbClr val="1d315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zh-CN" sz="1800" strike="noStrike" u="none">
                  <a:solidFill>
                    <a:schemeClr val="lt1"/>
                  </a:solidFill>
                  <a:effectLst/>
                  <a:uFillTx/>
                  <a:latin typeface="等线"/>
                </a:rPr>
                <a:t>统一进行颜色修改</a:t>
              </a: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文本框 3"/>
          <p:cNvSpPr/>
          <p:nvPr/>
        </p:nvSpPr>
        <p:spPr>
          <a:xfrm>
            <a:off x="185400" y="150840"/>
            <a:ext cx="165276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Smart</a:t>
            </a:r>
            <a:r>
              <a:rPr b="1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 Art</a:t>
            </a: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92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graphicFrame>
        <p:nvGraphicFramePr>
          <p:cNvPr id="1" name="Diagram1"/>
          <p:cNvGraphicFramePr/>
          <p:nvPr>
            <p:extLst>
              <p:ext uri="{D42A27DB-BD31-4B8C-83A1-F6EECF244321}">
                <p14:modId xmlns:p14="http://schemas.microsoft.com/office/powerpoint/2010/main" val="3570563968"/>
              </p:ext>
            </p:extLst>
          </p:nvPr>
        </p:nvGraphicFramePr>
        <p:xfrm>
          <a:off x="549000" y="1362960"/>
          <a:ext cx="4645080" cy="4798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  <p:graphicFrame>
        <p:nvGraphicFramePr>
          <p:cNvPr id="2" name="Diagram2"/>
          <p:cNvGraphicFramePr/>
          <p:nvPr>
            <p:extLst>
              <p:ext uri="{D42A27DB-BD31-4B8C-83A1-F6EECF244321}">
                <p14:modId xmlns:p14="http://schemas.microsoft.com/office/powerpoint/2010/main" val="278651353"/>
              </p:ext>
            </p:extLst>
          </p:nvPr>
        </p:nvGraphicFramePr>
        <p:xfrm>
          <a:off x="5045760" y="1362960"/>
          <a:ext cx="7145640" cy="5050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文本框 3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媒体测试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94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pic>
        <p:nvPicPr>
          <p:cNvPr id="295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1542960"/>
            <a:ext cx="9448560" cy="5314680"/>
          </a:xfrm>
          <a:prstGeom prst="rect">
            <a:avLst/>
          </a:prstGeom>
          <a:ln w="0">
            <a:noFill/>
          </a:ln>
        </p:spPr>
      </p:pic>
      <p:pic>
        <p:nvPicPr>
          <p:cNvPr id="296" name="" descr="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13440" y="4930920"/>
            <a:ext cx="812520" cy="8125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5" fill="hold"/>
                                        <p:tgtEl>
                                          <p:spTgt spid="2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6920" fill="hold"/>
                                        <p:tgtEl>
                                          <p:spTgt spid="2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seq>
              <p:cTn id="11" restart="whenNotActive" nodeType="interactiveSeq" fill="hold">
                <p:stCondLst>
                  <p:cond delay="0" evt="onClick">
                    <p:tgtEl>
                      <p:spTgt spid="295"/>
                    </p:tgtEl>
                  </p:cond>
                </p:stCondLst>
                <p:childTnLst>
                  <p:par>
                    <p:cTn id="12" fill="hold">
                      <p:stCondLst>
                        <p:cond delay="0" evt="onClick">
                          <p:tgtEl>
                            <p:spTgt spid="295"/>
                          </p:tgtEl>
                        </p:cond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mediacall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9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>
              <p:cMediaNode>
                <p:cTn>
                  <p:stCondLst>
                    <p:cond delay="indefinite"/>
                  </p:stCondLst>
                </p:cTn>
                <p:tgtEl>
                  <p:spTgt spid="29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" name="表格 3"/>
          <p:cNvGraphicFramePr/>
          <p:nvPr/>
        </p:nvGraphicFramePr>
        <p:xfrm>
          <a:off x="377280" y="1451520"/>
          <a:ext cx="11509560" cy="5050440"/>
        </p:xfrm>
        <a:graphic>
          <a:graphicData uri="http://schemas.openxmlformats.org/drawingml/2006/table">
            <a:tbl>
              <a:tblPr/>
              <a:tblGrid>
                <a:gridCol w="1438560"/>
                <a:gridCol w="1438560"/>
                <a:gridCol w="1438560"/>
                <a:gridCol w="1438560"/>
                <a:gridCol w="1438560"/>
                <a:gridCol w="1438560"/>
                <a:gridCol w="1438560"/>
                <a:gridCol w="1438560"/>
              </a:tblGrid>
              <a:tr h="560880"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序号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姓名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年龄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性别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职业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 gridSpan="3"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备注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3816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1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张三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18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 gridSpan="3">
                  <a:txBody>
                    <a:bodyPr anchor="t">
                      <a:noAutofit/>
                    </a:bodyPr>
                    <a:p>
                      <a:pPr algn="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合并单元格的备注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2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李四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19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 gridSpan="3">
                  <a:txBody>
                    <a:bodyPr anchor="t">
                      <a:noAutofit/>
                    </a:bodyPr>
                    <a:p>
                      <a:pPr algn="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没啥备注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  <a:tc hMerge="1">
                  <a:txBody>
                    <a:bodyPr lIns="90000" rIns="90000" tIns="45000" bIns="45000" anchor="t">
                      <a:noAutofit/>
                    </a:bodyPr>
                    <a:p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0000" marR="90000" marT="45000" marB="450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29fcf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3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王五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20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4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刘二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21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5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赵七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22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女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6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张八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23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2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  <a:tr h="560880">
                <a:tc>
                  <a:txBody>
                    <a:bodyPr anchor="t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en-US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7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马云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en-US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24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pPr defTabSz="914400">
                        <a:lnSpc>
                          <a:spcPct val="100000"/>
                        </a:lnSpc>
                      </a:pPr>
                      <a:r>
                        <a:rPr b="0" lang="zh-CN" sz="18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等线"/>
                        </a:rPr>
                        <a:t>男</a:t>
                      </a:r>
                      <a:endParaRPr b="0" lang="en-US" sz="18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0" lang="en-US" sz="1800" strike="noStrike" u="none">
                        <a:solidFill>
                          <a:schemeClr val="dk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>
                        <a:tint val="40000"/>
                      </a:schemeClr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1224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  <a:tr h="560880">
                <a:tc>
                  <a:txBody>
                    <a:bodyPr anchor="ctr">
                      <a:noAutofit/>
                    </a:bodyPr>
                    <a:p>
                      <a:pPr algn="ctr" defTabSz="914400">
                        <a:lnSpc>
                          <a:spcPct val="100000"/>
                        </a:lnSpc>
                      </a:pPr>
                      <a:r>
                        <a:rPr b="1" lang="zh-CN" sz="1800" strike="noStrike" u="none">
                          <a:solidFill>
                            <a:schemeClr val="lt1"/>
                          </a:solidFill>
                          <a:effectLst/>
                          <a:uFillTx/>
                          <a:latin typeface="等线"/>
                        </a:rPr>
                        <a:t>汇总行</a:t>
                      </a:r>
                      <a:endParaRPr b="0" lang="en-US" sz="1800" strike="noStrike" u="none">
                        <a:solidFill>
                          <a:srgbClr val="ffffff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ctr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 anchor="t">
                      <a:noAutofit/>
                    </a:bodyPr>
                    <a:p>
                      <a:endParaRPr b="1" lang="en-US" sz="1800" strike="noStrike" u="none">
                        <a:solidFill>
                          <a:schemeClr val="lt1"/>
                        </a:solidFill>
                        <a:effectLst/>
                        <a:uFillTx/>
                        <a:latin typeface="等线"/>
                      </a:endParaRPr>
                    </a:p>
                  </a:txBody>
                  <a:tcPr anchor="t" marL="91440" marR="91440" marT="45720" marB="45720">
                    <a:lnL w="12240">
                      <a:solidFill>
                        <a:srgbClr val="ffffff"/>
                      </a:solidFill>
                      <a:prstDash val="solid"/>
                    </a:lnL>
                    <a:lnR w="12240">
                      <a:solidFill>
                        <a:srgbClr val="ffffff"/>
                      </a:solidFill>
                      <a:prstDash val="solid"/>
                    </a:lnR>
                    <a:lnT w="38160">
                      <a:solidFill>
                        <a:srgbClr val="ffffff"/>
                      </a:solidFill>
                      <a:prstDash val="solid"/>
                    </a:lnT>
                    <a:lnB w="12240">
                      <a:solidFill>
                        <a:srgbClr val="ffffff"/>
                      </a:solidFill>
                      <a:prstDash val="solid"/>
                    </a:lnB>
                    <a:solidFill>
                      <a:schemeClr val="accent6"/>
                    </a:solidFill>
                  </a:tcPr>
                </a:tc>
              </a:tr>
            </a:tbl>
          </a:graphicData>
        </a:graphic>
      </p:graphicFrame>
      <p:sp>
        <p:nvSpPr>
          <p:cNvPr id="298" name="文本框 1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表格测试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99" name="直线连接符 2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矩形 3"/>
          <p:cNvSpPr/>
          <p:nvPr/>
        </p:nvSpPr>
        <p:spPr>
          <a:xfrm>
            <a:off x="291960" y="774720"/>
            <a:ext cx="1079280" cy="736200"/>
          </a:xfrm>
          <a:prstGeom prst="rect">
            <a:avLst/>
          </a:prstGeom>
          <a:solidFill>
            <a:srgbClr val="4472c4"/>
          </a:solidFill>
          <a:ln w="63500">
            <a:solidFill>
              <a:srgbClr val="1d3155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0" rIns="0" tIns="0" bIns="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4" name="圆角矩形 4"/>
          <p:cNvSpPr/>
          <p:nvPr/>
        </p:nvSpPr>
        <p:spPr>
          <a:xfrm>
            <a:off x="1650960" y="762120"/>
            <a:ext cx="1218960" cy="83772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63500">
            <a:solidFill>
              <a:srgbClr val="1d3155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5" name="剪去单角的矩形 5"/>
          <p:cNvSpPr/>
          <p:nvPr/>
        </p:nvSpPr>
        <p:spPr>
          <a:xfrm>
            <a:off x="3327480" y="774720"/>
            <a:ext cx="1155240" cy="850680"/>
          </a:xfrm>
          <a:prstGeom prst="snip1Rect">
            <a:avLst>
              <a:gd name="adj" fmla="val 37563"/>
            </a:avLst>
          </a:prstGeom>
          <a:solidFill>
            <a:srgbClr val="cc655b"/>
          </a:solidFill>
          <a:ln w="63500">
            <a:solidFill>
              <a:srgbClr val="1d3155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6" name="剪去同侧角的矩形 6"/>
          <p:cNvSpPr/>
          <p:nvPr/>
        </p:nvSpPr>
        <p:spPr>
          <a:xfrm>
            <a:off x="4915080" y="762120"/>
            <a:ext cx="1269720" cy="837720"/>
          </a:xfrm>
          <a:prstGeom prst="snip2SameRect">
            <a:avLst>
              <a:gd name="adj1" fmla="val 36364"/>
              <a:gd name="adj2" fmla="val 27273"/>
            </a:avLst>
          </a:prstGeom>
          <a:solidFill>
            <a:schemeClr val="accent1">
              <a:alpha val="63000"/>
            </a:schemeClr>
          </a:solidFill>
          <a:ln w="63500">
            <a:solidFill>
              <a:srgbClr val="1d3155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" name="剪去对角的矩形 7"/>
          <p:cNvSpPr/>
          <p:nvPr/>
        </p:nvSpPr>
        <p:spPr>
          <a:xfrm>
            <a:off x="6654960" y="774720"/>
            <a:ext cx="1333080" cy="850680"/>
          </a:xfrm>
          <a:prstGeom prst="snip2DiagRect">
            <a:avLst>
              <a:gd name="adj1" fmla="val 17910"/>
              <a:gd name="adj2" fmla="val 34578"/>
            </a:avLst>
          </a:prstGeom>
          <a:solidFill>
            <a:srgbClr val="4472c4"/>
          </a:solidFill>
          <a:ln w="63500">
            <a:solidFill>
              <a:srgbClr val="1d3155"/>
            </a:solidFill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一个圆顶角并剪去另一个顶角的矩形 8"/>
          <p:cNvSpPr/>
          <p:nvPr/>
        </p:nvSpPr>
        <p:spPr>
          <a:xfrm>
            <a:off x="8432640" y="762120"/>
            <a:ext cx="1180800" cy="837720"/>
          </a:xfrm>
          <a:prstGeom prst="snipRoundRect">
            <a:avLst>
              <a:gd name="adj1" fmla="val 50000"/>
              <a:gd name="adj2" fmla="val 34849"/>
            </a:avLst>
          </a:prstGeom>
          <a:pattFill prst="wdUpDiag">
            <a:fgClr>
              <a:srgbClr val="4472c4"/>
            </a:fgClr>
            <a:bgClr>
              <a:srgbClr val="ffffff"/>
            </a:bgClr>
          </a:pattFill>
          <a:ln w="63500">
            <a:solidFill>
              <a:srgbClr val="4472c4">
                <a:shade val="15000"/>
              </a:srgbClr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29" name="单圆角矩形 9"/>
          <p:cNvSpPr/>
          <p:nvPr/>
        </p:nvSpPr>
        <p:spPr>
          <a:xfrm>
            <a:off x="10121760" y="774720"/>
            <a:ext cx="990360" cy="825120"/>
          </a:xfrm>
          <a:prstGeom prst="round1Rect">
            <a:avLst>
              <a:gd name="adj" fmla="val 50000"/>
            </a:avLst>
          </a:prstGeom>
          <a:solidFill>
            <a:srgbClr val="4472c4"/>
          </a:solidFill>
          <a:ln w="63500">
            <a:solidFill>
              <a:srgbClr val="1d3155"/>
            </a:solidFill>
            <a:prstDash val="lg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0" name="同侧圆角矩形 10"/>
          <p:cNvSpPr/>
          <p:nvPr/>
        </p:nvSpPr>
        <p:spPr>
          <a:xfrm>
            <a:off x="291960" y="2070000"/>
            <a:ext cx="1079280" cy="92664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4472c4"/>
          </a:solidFill>
          <a:ln w="63500">
            <a:solidFill>
              <a:srgbClr val="1d3155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1" name="对角圆角矩形 11"/>
          <p:cNvSpPr/>
          <p:nvPr/>
        </p:nvSpPr>
        <p:spPr>
          <a:xfrm>
            <a:off x="1841400" y="2042280"/>
            <a:ext cx="1847520" cy="1015560"/>
          </a:xfrm>
          <a:prstGeom prst="round2DiagRect">
            <a:avLst>
              <a:gd name="adj1" fmla="val 50000"/>
              <a:gd name="adj2" fmla="val 8750"/>
            </a:avLst>
          </a:prstGeom>
          <a:pattFill prst="openDmnd">
            <a:fgClr>
              <a:srgbClr val="ffff00"/>
            </a:fgClr>
            <a:bgClr>
              <a:srgbClr val="f4b183"/>
            </a:bgClr>
          </a:pattFill>
          <a:ln cap="rnd" w="127000">
            <a:solidFill>
              <a:srgbClr val="1d3155"/>
            </a:solidFill>
            <a:prstDash val="lgDashDotDot"/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2" name="文本框 12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形状测试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3" name="椭圆 1"/>
          <p:cNvSpPr/>
          <p:nvPr/>
        </p:nvSpPr>
        <p:spPr>
          <a:xfrm>
            <a:off x="4765320" y="1973160"/>
            <a:ext cx="1419480" cy="1224360"/>
          </a:xfrm>
          <a:prstGeom prst="ellipse">
            <a:avLst/>
          </a:prstGeom>
          <a:solidFill>
            <a:schemeClr val="accent1">
              <a:alpha val="36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4" name="任意形状 14"/>
          <p:cNvSpPr/>
          <p:nvPr/>
        </p:nvSpPr>
        <p:spPr>
          <a:xfrm>
            <a:off x="434160" y="3751200"/>
            <a:ext cx="1106640" cy="832680"/>
          </a:xfrm>
          <a:custGeom>
            <a:avLst/>
            <a:gdLst>
              <a:gd name="textAreaLeft" fmla="*/ 0 w 1106640"/>
              <a:gd name="textAreaRight" fmla="*/ 1107000 w 1106640"/>
              <a:gd name="textAreaTop" fmla="*/ 0 h 832680"/>
              <a:gd name="textAreaBottom" fmla="*/ 833040 h 832680"/>
              <a:gd name="GluePoint1X" fmla="*/ 246565 w 1106883"/>
              <a:gd name="GluePoint1Y" fmla="*/ 3521 h 832908"/>
              <a:gd name="GluePoint2X" fmla="*/ 1106536 w 1106883"/>
              <a:gd name="GluePoint2Y" fmla="*/ 438949 h 832908"/>
              <a:gd name="GluePoint3X" fmla="*/ 137708 w 1106883"/>
              <a:gd name="GluePoint3Y" fmla="*/ 830835 h 832908"/>
              <a:gd name="GluePoint4X" fmla="*/ 17965 w 1106883"/>
              <a:gd name="GluePoint4Y" fmla="*/ 264778 h 832908"/>
              <a:gd name="GluePoint5X" fmla="*/ 246565 w 1106883"/>
              <a:gd name="GluePoint5Y" fmla="*/ 3521 h 832908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</a:cxnLst>
            <a:rect l="textAreaLeft" t="textAreaTop" r="textAreaRight" b="textAreaBottom"/>
            <a:pathLst>
              <a:path w="1106883" h="832908">
                <a:moveTo>
                  <a:pt x="246565" y="3521"/>
                </a:moveTo>
                <a:cubicBezTo>
                  <a:pt x="427993" y="32549"/>
                  <a:pt x="1124679" y="301063"/>
                  <a:pt x="1106536" y="438949"/>
                </a:cubicBezTo>
                <a:cubicBezTo>
                  <a:pt x="1088393" y="576835"/>
                  <a:pt x="319136" y="859863"/>
                  <a:pt x="137708" y="830835"/>
                </a:cubicBezTo>
                <a:cubicBezTo>
                  <a:pt x="-43720" y="801807"/>
                  <a:pt x="-178" y="399035"/>
                  <a:pt x="17965" y="264778"/>
                </a:cubicBezTo>
                <a:cubicBezTo>
                  <a:pt x="36108" y="130521"/>
                  <a:pt x="65137" y="-25507"/>
                  <a:pt x="246565" y="3521"/>
                </a:cubicBezTo>
                <a:close/>
              </a:path>
            </a:pathLst>
          </a:custGeom>
          <a:solidFill>
            <a:schemeClr val="accent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35" name="任意形状 15"/>
          <p:cNvSpPr/>
          <p:nvPr/>
        </p:nvSpPr>
        <p:spPr>
          <a:xfrm>
            <a:off x="2116440" y="3572280"/>
            <a:ext cx="842760" cy="1199880"/>
          </a:xfrm>
          <a:custGeom>
            <a:avLst/>
            <a:gdLst>
              <a:gd name="textAreaLeft" fmla="*/ 0 w 842760"/>
              <a:gd name="textAreaRight" fmla="*/ 843120 w 842760"/>
              <a:gd name="textAreaTop" fmla="*/ 0 h 1199880"/>
              <a:gd name="textAreaBottom" fmla="*/ 1200240 h 1199880"/>
              <a:gd name="GluePoint1X" fmla="*/ 0 w 842962"/>
              <a:gd name="GluePoint1Y" fmla="*/ 0 h 1200150"/>
              <a:gd name="GluePoint2X" fmla="*/ 842962 w 842962"/>
              <a:gd name="GluePoint2Y" fmla="*/ 28575 h 1200150"/>
              <a:gd name="GluePoint3X" fmla="*/ 842962 w 842962"/>
              <a:gd name="GluePoint3Y" fmla="*/ 885825 h 1200150"/>
              <a:gd name="GluePoint4X" fmla="*/ 71437 w 842962"/>
              <a:gd name="GluePoint4Y" fmla="*/ 1200150 h 1200150"/>
              <a:gd name="GluePoint5X" fmla="*/ 28575 w 842962"/>
              <a:gd name="GluePoint5Y" fmla="*/ 771525 h 120015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</a:cxnLst>
            <a:rect l="textAreaLeft" t="textAreaTop" r="textAreaRight" b="textAreaBottom"/>
            <a:pathLst>
              <a:path w="842962" h="1200150">
                <a:moveTo>
                  <a:pt x="0" y="0"/>
                </a:moveTo>
                <a:lnTo>
                  <a:pt x="842962" y="28575"/>
                </a:lnTo>
                <a:lnTo>
                  <a:pt x="842962" y="885825"/>
                </a:lnTo>
                <a:lnTo>
                  <a:pt x="71437" y="1200150"/>
                </a:lnTo>
                <a:lnTo>
                  <a:pt x="28575" y="771525"/>
                </a:lnTo>
              </a:path>
            </a:pathLst>
          </a:custGeom>
          <a:solidFill>
            <a:schemeClr val="accent5"/>
          </a:solidFill>
          <a:ln w="127000">
            <a:solidFill>
              <a:srgbClr val="1d3155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36" name="饼形 17"/>
          <p:cNvSpPr/>
          <p:nvPr/>
        </p:nvSpPr>
        <p:spPr>
          <a:xfrm>
            <a:off x="6750360" y="1964880"/>
            <a:ext cx="1670400" cy="1218960"/>
          </a:xfrm>
          <a:prstGeom prst="pie">
            <a:avLst>
              <a:gd name="adj1" fmla="val 1442868"/>
              <a:gd name="adj2" fmla="val 18776329"/>
            </a:avLst>
          </a:prstGeom>
          <a:solidFill>
            <a:srgbClr val="7030a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7" name="正五边形 18"/>
          <p:cNvSpPr/>
          <p:nvPr/>
        </p:nvSpPr>
        <p:spPr>
          <a:xfrm>
            <a:off x="3798720" y="3567600"/>
            <a:ext cx="1676160" cy="1016280"/>
          </a:xfrm>
          <a:prstGeom prst="pentagon">
            <a:avLst>
              <a:gd name="hf" fmla="val 105146"/>
              <a:gd name="vf" fmla="val 110557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38" name="六边形 19"/>
          <p:cNvSpPr/>
          <p:nvPr/>
        </p:nvSpPr>
        <p:spPr>
          <a:xfrm>
            <a:off x="6225840" y="3583800"/>
            <a:ext cx="1422000" cy="1123560"/>
          </a:xfrm>
          <a:prstGeom prst="hexagon">
            <a:avLst>
              <a:gd name="adj" fmla="val 48419"/>
              <a:gd name="vf" fmla="val 115470"/>
            </a:avLst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39" name="七边形 20"/>
          <p:cNvSpPr/>
          <p:nvPr/>
        </p:nvSpPr>
        <p:spPr>
          <a:xfrm>
            <a:off x="8953920" y="1981080"/>
            <a:ext cx="1256400" cy="1105560"/>
          </a:xfrm>
          <a:prstGeom prst="heptagon">
            <a:avLst>
              <a:gd name="hf" fmla="val 102572"/>
              <a:gd name="vf" fmla="val 10521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八边形 21"/>
          <p:cNvSpPr/>
          <p:nvPr/>
        </p:nvSpPr>
        <p:spPr>
          <a:xfrm>
            <a:off x="10617120" y="1977120"/>
            <a:ext cx="1282320" cy="1164960"/>
          </a:xfrm>
          <a:prstGeom prst="octagon">
            <a:avLst>
              <a:gd name="adj" fmla="val 18589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1" name="弦形 22"/>
          <p:cNvSpPr/>
          <p:nvPr/>
        </p:nvSpPr>
        <p:spPr>
          <a:xfrm>
            <a:off x="8311320" y="3516480"/>
            <a:ext cx="1620720" cy="1184400"/>
          </a:xfrm>
          <a:prstGeom prst="chord">
            <a:avLst>
              <a:gd name="adj1" fmla="val 4034290"/>
              <a:gd name="adj2" fmla="val 20474016"/>
            </a:avLst>
          </a:prstGeom>
          <a:solidFill>
            <a:schemeClr val="accent5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42" name="泪珠形 23"/>
          <p:cNvSpPr/>
          <p:nvPr/>
        </p:nvSpPr>
        <p:spPr>
          <a:xfrm>
            <a:off x="7585920" y="5278680"/>
            <a:ext cx="1255680" cy="1278000"/>
          </a:xfrm>
          <a:prstGeom prst="teardrop">
            <a:avLst>
              <a:gd name="adj" fmla="val 141918"/>
            </a:avLst>
          </a:prstGeom>
          <a:solidFill>
            <a:schemeClr val="accent6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3" name="十边形 24"/>
          <p:cNvSpPr/>
          <p:nvPr/>
        </p:nvSpPr>
        <p:spPr>
          <a:xfrm>
            <a:off x="434160" y="5278680"/>
            <a:ext cx="1605960" cy="1288080"/>
          </a:xfrm>
          <a:prstGeom prst="decagon">
            <a:avLst>
              <a:gd name="vf" fmla="val 105146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4" name="十二边形 25"/>
          <p:cNvSpPr/>
          <p:nvPr/>
        </p:nvSpPr>
        <p:spPr>
          <a:xfrm>
            <a:off x="2460240" y="5065560"/>
            <a:ext cx="1878120" cy="1605600"/>
          </a:xfrm>
          <a:prstGeom prst="dodecag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文字内容测试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5" name="框架 26"/>
          <p:cNvSpPr/>
          <p:nvPr/>
        </p:nvSpPr>
        <p:spPr>
          <a:xfrm>
            <a:off x="4825080" y="5084280"/>
            <a:ext cx="2092320" cy="1501200"/>
          </a:xfrm>
          <a:prstGeom prst="frame">
            <a:avLst>
              <a:gd name="adj1" fmla="val 30954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cxnSp>
        <p:nvCxnSpPr>
          <p:cNvPr id="146" name="直线连接符 29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cxnSp>
        <p:nvCxnSpPr>
          <p:cNvPr id="147" name="直线连接符 31"/>
          <p:cNvCxnSpPr/>
          <p:nvPr/>
        </p:nvCxnSpPr>
        <p:spPr>
          <a:xfrm>
            <a:off x="27360" y="1788480"/>
            <a:ext cx="12067920" cy="360"/>
          </a:xfrm>
          <a:prstGeom prst="straightConnector1">
            <a:avLst/>
          </a:prstGeom>
          <a:ln w="12700">
            <a:solidFill>
              <a:srgbClr val="000000"/>
            </a:solidFill>
            <a:prstDash val="dash"/>
            <a:headEnd len="med" type="triangle" w="med"/>
            <a:tailEnd len="med" type="arrow" w="med"/>
          </a:ln>
        </p:spPr>
      </p:cxnSp>
      <p:cxnSp>
        <p:nvCxnSpPr>
          <p:cNvPr id="148" name="直线连接符 34"/>
          <p:cNvCxnSpPr/>
          <p:nvPr/>
        </p:nvCxnSpPr>
        <p:spPr>
          <a:xfrm>
            <a:off x="124560" y="3371040"/>
            <a:ext cx="11970720" cy="360"/>
          </a:xfrm>
          <a:prstGeom prst="straightConnector1">
            <a:avLst/>
          </a:prstGeom>
          <a:ln w="12700">
            <a:solidFill>
              <a:srgbClr val="000000"/>
            </a:solidFill>
            <a:prstDash val="dash"/>
            <a:headEnd len="lg" type="triangle" w="lg"/>
            <a:tailEnd len="lg" type="arrow" w="lg"/>
          </a:ln>
        </p:spPr>
      </p:cxnSp>
      <p:cxnSp>
        <p:nvCxnSpPr>
          <p:cNvPr id="149" name="直线连接符 35"/>
          <p:cNvCxnSpPr/>
          <p:nvPr/>
        </p:nvCxnSpPr>
        <p:spPr>
          <a:xfrm>
            <a:off x="54000" y="4939560"/>
            <a:ext cx="12067920" cy="360"/>
          </a:xfrm>
          <a:prstGeom prst="straightConnector1">
            <a:avLst/>
          </a:prstGeom>
          <a:ln w="12700">
            <a:solidFill>
              <a:srgbClr val="000000"/>
            </a:solidFill>
            <a:prstDash val="dash"/>
            <a:headEnd len="lg" type="diamond" w="lg"/>
            <a:tailEnd len="lg" type="oval" w="lg"/>
          </a:ln>
        </p:spPr>
      </p:cxnSp>
      <p:sp>
        <p:nvSpPr>
          <p:cNvPr id="150" name="平行四边形 37"/>
          <p:cNvSpPr/>
          <p:nvPr/>
        </p:nvSpPr>
        <p:spPr>
          <a:xfrm>
            <a:off x="10210680" y="4183920"/>
            <a:ext cx="703440" cy="399600"/>
          </a:xfrm>
          <a:prstGeom prst="parallelogram">
            <a:avLst>
              <a:gd name="adj" fmla="val 25000"/>
            </a:avLst>
          </a:prstGeom>
          <a:solidFill>
            <a:schemeClr val="accent2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51" name="梯形 38"/>
          <p:cNvSpPr/>
          <p:nvPr/>
        </p:nvSpPr>
        <p:spPr>
          <a:xfrm>
            <a:off x="11319120" y="3538800"/>
            <a:ext cx="775440" cy="1130400"/>
          </a:xfrm>
          <a:prstGeom prst="trapezoid">
            <a:avLst>
              <a:gd name="adj" fmla="val 25000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52" name="三角形 39"/>
          <p:cNvSpPr/>
          <p:nvPr/>
        </p:nvSpPr>
        <p:spPr>
          <a:xfrm>
            <a:off x="10210680" y="3665880"/>
            <a:ext cx="838800" cy="324360"/>
          </a:xfrm>
          <a:prstGeom prst="triangle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53" name="任意形状 2"/>
          <p:cNvSpPr/>
          <p:nvPr/>
        </p:nvSpPr>
        <p:spPr>
          <a:xfrm>
            <a:off x="9405360" y="5127120"/>
            <a:ext cx="1077480" cy="1447560"/>
          </a:xfrm>
          <a:custGeom>
            <a:avLst/>
            <a:gdLst>
              <a:gd name="textAreaLeft" fmla="*/ 0 w 1077480"/>
              <a:gd name="textAreaRight" fmla="*/ 1077840 w 1077480"/>
              <a:gd name="textAreaTop" fmla="*/ 0 h 1447560"/>
              <a:gd name="textAreaBottom" fmla="*/ 1447920 h 1447560"/>
              <a:gd name="GluePoint1X" fmla="*/ 326572 w 1077686"/>
              <a:gd name="GluePoint1Y" fmla="*/ 217715 h 1447800"/>
              <a:gd name="GluePoint2X" fmla="*/ 0 w 1077686"/>
              <a:gd name="GluePoint2Y" fmla="*/ 1099458 h 1447800"/>
              <a:gd name="GluePoint3X" fmla="*/ 402772 w 1077686"/>
              <a:gd name="GluePoint3Y" fmla="*/ 1393372 h 1447800"/>
              <a:gd name="GluePoint4X" fmla="*/ 849086 w 1077686"/>
              <a:gd name="GluePoint4Y" fmla="*/ 1001486 h 1447800"/>
              <a:gd name="GluePoint5X" fmla="*/ 805543 w 1077686"/>
              <a:gd name="GluePoint5Y" fmla="*/ 489858 h 1447800"/>
              <a:gd name="GluePoint6X" fmla="*/ 718457 w 1077686"/>
              <a:gd name="GluePoint6Y" fmla="*/ 620486 h 1447800"/>
              <a:gd name="GluePoint7X" fmla="*/ 478972 w 1077686"/>
              <a:gd name="GluePoint7Y" fmla="*/ 968829 h 1447800"/>
              <a:gd name="GluePoint8X" fmla="*/ 642257 w 1077686"/>
              <a:gd name="GluePoint8Y" fmla="*/ 1055915 h 1447800"/>
              <a:gd name="GluePoint9X" fmla="*/ 609600 w 1077686"/>
              <a:gd name="GluePoint9Y" fmla="*/ 1447800 h 1447800"/>
              <a:gd name="GluePoint10X" fmla="*/ 10886 w 1077686"/>
              <a:gd name="GluePoint10Y" fmla="*/ 391886 h 1447800"/>
              <a:gd name="GluePoint11X" fmla="*/ 1077686 w 1077686"/>
              <a:gd name="GluePoint11Y" fmla="*/ 0 h 1447800"/>
              <a:gd name="GluePoint12X" fmla="*/ 979714 w 1077686"/>
              <a:gd name="GluePoint12Y" fmla="*/ 261258 h 1447800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</a:cxnLst>
            <a:rect l="textAreaLeft" t="textAreaTop" r="textAreaRight" b="textAreaBottom"/>
            <a:pathLst>
              <a:path w="1077686" h="1447800">
                <a:moveTo>
                  <a:pt x="326572" y="217715"/>
                </a:moveTo>
                <a:lnTo>
                  <a:pt x="0" y="1099458"/>
                </a:lnTo>
                <a:lnTo>
                  <a:pt x="402772" y="1393372"/>
                </a:lnTo>
                <a:lnTo>
                  <a:pt x="849086" y="1001486"/>
                </a:lnTo>
                <a:lnTo>
                  <a:pt x="805543" y="489858"/>
                </a:lnTo>
                <a:lnTo>
                  <a:pt x="718457" y="620486"/>
                </a:lnTo>
                <a:lnTo>
                  <a:pt x="478972" y="968829"/>
                </a:lnTo>
                <a:lnTo>
                  <a:pt x="642257" y="1055915"/>
                </a:lnTo>
                <a:lnTo>
                  <a:pt x="609600" y="1447800"/>
                </a:lnTo>
                <a:lnTo>
                  <a:pt x="10886" y="391886"/>
                </a:lnTo>
                <a:lnTo>
                  <a:pt x="1077686" y="0"/>
                </a:lnTo>
                <a:lnTo>
                  <a:pt x="979714" y="261258"/>
                </a:lnTo>
              </a:path>
            </a:pathLst>
          </a:custGeom>
          <a:noFill/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54" name="任意形状 13"/>
          <p:cNvSpPr/>
          <p:nvPr/>
        </p:nvSpPr>
        <p:spPr>
          <a:xfrm>
            <a:off x="10504080" y="5214240"/>
            <a:ext cx="1490400" cy="1567080"/>
          </a:xfrm>
          <a:custGeom>
            <a:avLst/>
            <a:gdLst>
              <a:gd name="textAreaLeft" fmla="*/ 0 w 1490400"/>
              <a:gd name="textAreaRight" fmla="*/ 1490760 w 1490400"/>
              <a:gd name="textAreaTop" fmla="*/ 0 h 1567080"/>
              <a:gd name="textAreaBottom" fmla="*/ 1567440 h 1567080"/>
              <a:gd name="GluePoint1X" fmla="*/ 425033 w 1490938"/>
              <a:gd name="GluePoint1Y" fmla="*/ 0 h 1567543"/>
              <a:gd name="GluePoint2X" fmla="*/ 512119 w 1490938"/>
              <a:gd name="GluePoint2Y" fmla="*/ 21772 h 1567543"/>
              <a:gd name="GluePoint3X" fmla="*/ 762490 w 1490938"/>
              <a:gd name="GluePoint3Y" fmla="*/ 152400 h 1567543"/>
              <a:gd name="GluePoint4X" fmla="*/ 893119 w 1490938"/>
              <a:gd name="GluePoint4Y" fmla="*/ 283029 h 1567543"/>
              <a:gd name="GluePoint5X" fmla="*/ 1187033 w 1490938"/>
              <a:gd name="GluePoint5Y" fmla="*/ 664029 h 1567543"/>
              <a:gd name="GluePoint6X" fmla="*/ 1295890 w 1490938"/>
              <a:gd name="GluePoint6Y" fmla="*/ 849086 h 1567543"/>
              <a:gd name="GluePoint7X" fmla="*/ 1404747 w 1490938"/>
              <a:gd name="GluePoint7Y" fmla="*/ 1132114 h 1567543"/>
              <a:gd name="GluePoint8X" fmla="*/ 1415633 w 1490938"/>
              <a:gd name="GluePoint8Y" fmla="*/ 1208314 h 1567543"/>
              <a:gd name="GluePoint9X" fmla="*/ 1426519 w 1490938"/>
              <a:gd name="GluePoint9Y" fmla="*/ 1273629 h 1567543"/>
              <a:gd name="GluePoint10X" fmla="*/ 1415633 w 1490938"/>
              <a:gd name="GluePoint10Y" fmla="*/ 1317172 h 1567543"/>
              <a:gd name="GluePoint11X" fmla="*/ 1382976 w 1490938"/>
              <a:gd name="GluePoint11Y" fmla="*/ 1382486 h 1567543"/>
              <a:gd name="GluePoint12X" fmla="*/ 1295890 w 1490938"/>
              <a:gd name="GluePoint12Y" fmla="*/ 1436914 h 1567543"/>
              <a:gd name="GluePoint13X" fmla="*/ 1230576 w 1490938"/>
              <a:gd name="GluePoint13Y" fmla="*/ 1458686 h 1567543"/>
              <a:gd name="GluePoint14X" fmla="*/ 1154376 w 1490938"/>
              <a:gd name="GluePoint14Y" fmla="*/ 1480457 h 1567543"/>
              <a:gd name="GluePoint15X" fmla="*/ 1067290 w 1490938"/>
              <a:gd name="GluePoint15Y" fmla="*/ 1491343 h 1567543"/>
              <a:gd name="GluePoint16X" fmla="*/ 784262 w 1490938"/>
              <a:gd name="GluePoint16Y" fmla="*/ 1458686 h 1567543"/>
              <a:gd name="GluePoint17X" fmla="*/ 686290 w 1490938"/>
              <a:gd name="GluePoint17Y" fmla="*/ 1393372 h 1567543"/>
              <a:gd name="GluePoint18X" fmla="*/ 523005 w 1490938"/>
              <a:gd name="GluePoint18Y" fmla="*/ 1197429 h 1567543"/>
              <a:gd name="GluePoint19X" fmla="*/ 457690 w 1490938"/>
              <a:gd name="GluePoint19Y" fmla="*/ 1055914 h 1567543"/>
              <a:gd name="GluePoint20X" fmla="*/ 414147 w 1490938"/>
              <a:gd name="GluePoint20Y" fmla="*/ 925286 h 1567543"/>
              <a:gd name="GluePoint21X" fmla="*/ 414147 w 1490938"/>
              <a:gd name="GluePoint21Y" fmla="*/ 751114 h 1567543"/>
              <a:gd name="GluePoint22X" fmla="*/ 588319 w 1490938"/>
              <a:gd name="GluePoint22Y" fmla="*/ 620486 h 1567543"/>
              <a:gd name="GluePoint23X" fmla="*/ 740719 w 1490938"/>
              <a:gd name="GluePoint23Y" fmla="*/ 587829 h 1567543"/>
              <a:gd name="GluePoint24X" fmla="*/ 1078176 w 1490938"/>
              <a:gd name="GluePoint24Y" fmla="*/ 555172 h 1567543"/>
              <a:gd name="GluePoint25X" fmla="*/ 1361205 w 1490938"/>
              <a:gd name="GluePoint25Y" fmla="*/ 598714 h 1567543"/>
              <a:gd name="GluePoint26X" fmla="*/ 1448290 w 1490938"/>
              <a:gd name="GluePoint26Y" fmla="*/ 653143 h 1567543"/>
              <a:gd name="GluePoint27X" fmla="*/ 1393862 w 1490938"/>
              <a:gd name="GluePoint27Y" fmla="*/ 925286 h 1567543"/>
              <a:gd name="GluePoint28X" fmla="*/ 1241462 w 1490938"/>
              <a:gd name="GluePoint28Y" fmla="*/ 1023257 h 1567543"/>
              <a:gd name="GluePoint29X" fmla="*/ 925776 w 1490938"/>
              <a:gd name="GluePoint29Y" fmla="*/ 1143000 h 1567543"/>
              <a:gd name="GluePoint30X" fmla="*/ 816919 w 1490938"/>
              <a:gd name="GluePoint30Y" fmla="*/ 1153886 h 1567543"/>
              <a:gd name="GluePoint31X" fmla="*/ 740719 w 1490938"/>
              <a:gd name="GluePoint31Y" fmla="*/ 1132114 h 1567543"/>
              <a:gd name="GluePoint32X" fmla="*/ 686290 w 1490938"/>
              <a:gd name="GluePoint32Y" fmla="*/ 859972 h 1567543"/>
              <a:gd name="GluePoint33X" fmla="*/ 751605 w 1490938"/>
              <a:gd name="GluePoint33Y" fmla="*/ 664029 h 1567543"/>
              <a:gd name="GluePoint34X" fmla="*/ 860462 w 1490938"/>
              <a:gd name="GluePoint34Y" fmla="*/ 489857 h 1567543"/>
              <a:gd name="GluePoint35X" fmla="*/ 1132605 w 1490938"/>
              <a:gd name="GluePoint35Y" fmla="*/ 293914 h 1567543"/>
              <a:gd name="GluePoint36X" fmla="*/ 1241462 w 1490938"/>
              <a:gd name="GluePoint36Y" fmla="*/ 272143 h 1567543"/>
              <a:gd name="GluePoint37X" fmla="*/ 1372090 w 1490938"/>
              <a:gd name="GluePoint37Y" fmla="*/ 326572 h 1567543"/>
              <a:gd name="GluePoint38X" fmla="*/ 1382976 w 1490938"/>
              <a:gd name="GluePoint38Y" fmla="*/ 391886 h 1567543"/>
              <a:gd name="GluePoint39X" fmla="*/ 1361205 w 1490938"/>
              <a:gd name="GluePoint39Y" fmla="*/ 500743 h 1567543"/>
              <a:gd name="GluePoint40X" fmla="*/ 1274119 w 1490938"/>
              <a:gd name="GluePoint40Y" fmla="*/ 642257 h 1567543"/>
              <a:gd name="GluePoint41X" fmla="*/ 1012862 w 1490938"/>
              <a:gd name="GluePoint41Y" fmla="*/ 838200 h 1567543"/>
              <a:gd name="GluePoint42X" fmla="*/ 871347 w 1490938"/>
              <a:gd name="GluePoint42Y" fmla="*/ 892629 h 1567543"/>
              <a:gd name="GluePoint43X" fmla="*/ 762490 w 1490938"/>
              <a:gd name="GluePoint43Y" fmla="*/ 903514 h 1567543"/>
              <a:gd name="GluePoint44X" fmla="*/ 675405 w 1490938"/>
              <a:gd name="GluePoint44Y" fmla="*/ 892629 h 1567543"/>
              <a:gd name="GluePoint45X" fmla="*/ 620976 w 1490938"/>
              <a:gd name="GluePoint45Y" fmla="*/ 718457 h 1567543"/>
              <a:gd name="GluePoint46X" fmla="*/ 631862 w 1490938"/>
              <a:gd name="GluePoint46Y" fmla="*/ 609600 h 1567543"/>
              <a:gd name="GluePoint47X" fmla="*/ 686290 w 1490938"/>
              <a:gd name="GluePoint47Y" fmla="*/ 500743 h 1567543"/>
              <a:gd name="GluePoint48X" fmla="*/ 784262 w 1490938"/>
              <a:gd name="GluePoint48Y" fmla="*/ 424543 h 1567543"/>
              <a:gd name="GluePoint49X" fmla="*/ 1045519 w 1490938"/>
              <a:gd name="GluePoint49Y" fmla="*/ 381000 h 1567543"/>
              <a:gd name="GluePoint50X" fmla="*/ 1154376 w 1490938"/>
              <a:gd name="GluePoint50Y" fmla="*/ 413657 h 1567543"/>
              <a:gd name="GluePoint51X" fmla="*/ 1274119 w 1490938"/>
              <a:gd name="GluePoint51Y" fmla="*/ 653143 h 1567543"/>
              <a:gd name="GluePoint52X" fmla="*/ 1263233 w 1490938"/>
              <a:gd name="GluePoint52Y" fmla="*/ 816429 h 1567543"/>
              <a:gd name="GluePoint53X" fmla="*/ 1034633 w 1490938"/>
              <a:gd name="GluePoint53Y" fmla="*/ 1055914 h 1567543"/>
              <a:gd name="GluePoint54X" fmla="*/ 893119 w 1490938"/>
              <a:gd name="GluePoint54Y" fmla="*/ 1110343 h 1567543"/>
              <a:gd name="GluePoint55X" fmla="*/ 740719 w 1490938"/>
              <a:gd name="GluePoint55Y" fmla="*/ 1121229 h 1567543"/>
              <a:gd name="GluePoint56X" fmla="*/ 588319 w 1490938"/>
              <a:gd name="GluePoint56Y" fmla="*/ 1088572 h 1567543"/>
              <a:gd name="GluePoint57X" fmla="*/ 446805 w 1490938"/>
              <a:gd name="GluePoint57Y" fmla="*/ 805543 h 1567543"/>
              <a:gd name="GluePoint58X" fmla="*/ 435919 w 1490938"/>
              <a:gd name="GluePoint58Y" fmla="*/ 620486 h 1567543"/>
              <a:gd name="GluePoint59X" fmla="*/ 523005 w 1490938"/>
              <a:gd name="GluePoint59Y" fmla="*/ 337457 h 1567543"/>
              <a:gd name="GluePoint60X" fmla="*/ 718947 w 1490938"/>
              <a:gd name="GluePoint60Y" fmla="*/ 239486 h 1567543"/>
              <a:gd name="GluePoint61X" fmla="*/ 893119 w 1490938"/>
              <a:gd name="GluePoint61Y" fmla="*/ 283029 h 1567543"/>
              <a:gd name="GluePoint62X" fmla="*/ 969319 w 1490938"/>
              <a:gd name="GluePoint62Y" fmla="*/ 555172 h 1567543"/>
              <a:gd name="GluePoint63X" fmla="*/ 936662 w 1490938"/>
              <a:gd name="GluePoint63Y" fmla="*/ 740229 h 1567543"/>
              <a:gd name="GluePoint64X" fmla="*/ 729833 w 1490938"/>
              <a:gd name="GluePoint64Y" fmla="*/ 1001486 h 1567543"/>
              <a:gd name="GluePoint65X" fmla="*/ 588319 w 1490938"/>
              <a:gd name="GluePoint65Y" fmla="*/ 1077686 h 1567543"/>
              <a:gd name="GluePoint66X" fmla="*/ 479462 w 1490938"/>
              <a:gd name="GluePoint66Y" fmla="*/ 1099457 h 1567543"/>
              <a:gd name="GluePoint67X" fmla="*/ 403262 w 1490938"/>
              <a:gd name="GluePoint67Y" fmla="*/ 1077686 h 1567543"/>
              <a:gd name="GluePoint68X" fmla="*/ 348833 w 1490938"/>
              <a:gd name="GluePoint68Y" fmla="*/ 903514 h 1567543"/>
              <a:gd name="GluePoint69X" fmla="*/ 370605 w 1490938"/>
              <a:gd name="GluePoint69Y" fmla="*/ 783772 h 1567543"/>
              <a:gd name="GluePoint70X" fmla="*/ 425033 w 1490938"/>
              <a:gd name="GluePoint70Y" fmla="*/ 685800 h 1567543"/>
              <a:gd name="GluePoint71X" fmla="*/ 610090 w 1490938"/>
              <a:gd name="GluePoint71Y" fmla="*/ 587829 h 1567543"/>
              <a:gd name="GluePoint72X" fmla="*/ 708062 w 1490938"/>
              <a:gd name="GluePoint72Y" fmla="*/ 576943 h 1567543"/>
              <a:gd name="GluePoint73X" fmla="*/ 784262 w 1490938"/>
              <a:gd name="GluePoint73Y" fmla="*/ 587829 h 1567543"/>
              <a:gd name="GluePoint74X" fmla="*/ 838690 w 1490938"/>
              <a:gd name="GluePoint74Y" fmla="*/ 707572 h 1567543"/>
              <a:gd name="GluePoint75X" fmla="*/ 827805 w 1490938"/>
              <a:gd name="GluePoint75Y" fmla="*/ 783772 h 1567543"/>
              <a:gd name="GluePoint76X" fmla="*/ 653633 w 1490938"/>
              <a:gd name="GluePoint76Y" fmla="*/ 957943 h 1567543"/>
              <a:gd name="GluePoint77X" fmla="*/ 533890 w 1490938"/>
              <a:gd name="GluePoint77Y" fmla="*/ 1023257 h 1567543"/>
              <a:gd name="GluePoint78X" fmla="*/ 337947 w 1490938"/>
              <a:gd name="GluePoint78Y" fmla="*/ 1055914 h 1567543"/>
              <a:gd name="GluePoint79X" fmla="*/ 229090 w 1490938"/>
              <a:gd name="GluePoint79Y" fmla="*/ 1001486 h 1567543"/>
              <a:gd name="GluePoint80X" fmla="*/ 218205 w 1490938"/>
              <a:gd name="GluePoint80Y" fmla="*/ 936172 h 1567543"/>
              <a:gd name="GluePoint81X" fmla="*/ 261747 w 1490938"/>
              <a:gd name="GluePoint81Y" fmla="*/ 805543 h 1567543"/>
              <a:gd name="GluePoint82X" fmla="*/ 337947 w 1490938"/>
              <a:gd name="GluePoint82Y" fmla="*/ 762000 h 1567543"/>
              <a:gd name="GluePoint83X" fmla="*/ 435919 w 1490938"/>
              <a:gd name="GluePoint83Y" fmla="*/ 751114 h 1567543"/>
              <a:gd name="GluePoint84X" fmla="*/ 533890 w 1490938"/>
              <a:gd name="GluePoint84Y" fmla="*/ 762000 h 1567543"/>
              <a:gd name="GluePoint85X" fmla="*/ 653633 w 1490938"/>
              <a:gd name="GluePoint85Y" fmla="*/ 903514 h 1567543"/>
              <a:gd name="GluePoint86X" fmla="*/ 599205 w 1490938"/>
              <a:gd name="GluePoint86Y" fmla="*/ 1077686 h 1567543"/>
              <a:gd name="GluePoint87X" fmla="*/ 479462 w 1490938"/>
              <a:gd name="GluePoint87Y" fmla="*/ 1175657 h 1567543"/>
              <a:gd name="GluePoint88X" fmla="*/ 337947 w 1490938"/>
              <a:gd name="GluePoint88Y" fmla="*/ 1230086 h 1567543"/>
              <a:gd name="GluePoint89X" fmla="*/ 109347 w 1490938"/>
              <a:gd name="GluePoint89Y" fmla="*/ 1273629 h 1567543"/>
              <a:gd name="GluePoint90X" fmla="*/ 44033 w 1490938"/>
              <a:gd name="GluePoint90Y" fmla="*/ 1262743 h 1567543"/>
              <a:gd name="GluePoint91X" fmla="*/ 490 w 1490938"/>
              <a:gd name="GluePoint91Y" fmla="*/ 1240972 h 1567543"/>
              <a:gd name="GluePoint92X" fmla="*/ 33147 w 1490938"/>
              <a:gd name="GluePoint92Y" fmla="*/ 1121229 h 1567543"/>
              <a:gd name="GluePoint93X" fmla="*/ 120233 w 1490938"/>
              <a:gd name="GluePoint93Y" fmla="*/ 1066800 h 1567543"/>
              <a:gd name="GluePoint94X" fmla="*/ 359719 w 1490938"/>
              <a:gd name="GluePoint94Y" fmla="*/ 1012372 h 1567543"/>
              <a:gd name="GluePoint95X" fmla="*/ 523005 w 1490938"/>
              <a:gd name="GluePoint95Y" fmla="*/ 1066800 h 1567543"/>
              <a:gd name="GluePoint96X" fmla="*/ 555662 w 1490938"/>
              <a:gd name="GluePoint96Y" fmla="*/ 1132114 h 1567543"/>
              <a:gd name="GluePoint97X" fmla="*/ 523005 w 1490938"/>
              <a:gd name="GluePoint97Y" fmla="*/ 1295400 h 1567543"/>
              <a:gd name="GluePoint98X" fmla="*/ 457690 w 1490938"/>
              <a:gd name="GluePoint98Y" fmla="*/ 1349829 h 1567543"/>
              <a:gd name="GluePoint99X" fmla="*/ 414147 w 1490938"/>
              <a:gd name="GluePoint99Y" fmla="*/ 1393372 h 1567543"/>
              <a:gd name="GluePoint100X" fmla="*/ 261747 w 1490938"/>
              <a:gd name="GluePoint100Y" fmla="*/ 1426029 h 1567543"/>
              <a:gd name="GluePoint101X" fmla="*/ 196433 w 1490938"/>
              <a:gd name="GluePoint101Y" fmla="*/ 1436914 h 1567543"/>
              <a:gd name="GluePoint102X" fmla="*/ 142005 w 1490938"/>
              <a:gd name="GluePoint102Y" fmla="*/ 1426029 h 1567543"/>
              <a:gd name="GluePoint103X" fmla="*/ 120233 w 1490938"/>
              <a:gd name="GluePoint103Y" fmla="*/ 1371600 h 1567543"/>
              <a:gd name="GluePoint104X" fmla="*/ 239976 w 1490938"/>
              <a:gd name="GluePoint104Y" fmla="*/ 1338943 h 1567543"/>
              <a:gd name="GluePoint105X" fmla="*/ 414147 w 1490938"/>
              <a:gd name="GluePoint105Y" fmla="*/ 1349829 h 1567543"/>
              <a:gd name="GluePoint106X" fmla="*/ 435919 w 1490938"/>
              <a:gd name="GluePoint106Y" fmla="*/ 1382486 h 1567543"/>
              <a:gd name="GluePoint107X" fmla="*/ 414147 w 1490938"/>
              <a:gd name="GluePoint107Y" fmla="*/ 1469572 h 1567543"/>
              <a:gd name="GluePoint108X" fmla="*/ 229090 w 1490938"/>
              <a:gd name="GluePoint108Y" fmla="*/ 1556657 h 1567543"/>
              <a:gd name="GluePoint109X" fmla="*/ 196433 w 1490938"/>
              <a:gd name="GluePoint109Y" fmla="*/ 1567543 h 1567543"/>
              <a:gd name="GluePoint110X" fmla="*/ 294405 w 1490938"/>
              <a:gd name="GluePoint110Y" fmla="*/ 1415143 h 1567543"/>
              <a:gd name="GluePoint111X" fmla="*/ 566547 w 1490938"/>
              <a:gd name="GluePoint111Y" fmla="*/ 1240972 h 1567543"/>
              <a:gd name="GluePoint112X" fmla="*/ 697176 w 1490938"/>
              <a:gd name="GluePoint112Y" fmla="*/ 1186543 h 1567543"/>
              <a:gd name="GluePoint113X" fmla="*/ 795147 w 1490938"/>
              <a:gd name="GluePoint113Y" fmla="*/ 1175657 h 1567543"/>
              <a:gd name="GluePoint114X" fmla="*/ 914890 w 1490938"/>
              <a:gd name="GluePoint114Y" fmla="*/ 1197429 h 1567543"/>
              <a:gd name="GluePoint115X" fmla="*/ 849576 w 1490938"/>
              <a:gd name="GluePoint115Y" fmla="*/ 1251857 h 1567543"/>
              <a:gd name="GluePoint116X" fmla="*/ 740719 w 1490938"/>
              <a:gd name="GluePoint116Y" fmla="*/ 1284514 h 1567543"/>
              <a:gd name="GluePoint117X" fmla="*/ 642747 w 1490938"/>
              <a:gd name="GluePoint117Y" fmla="*/ 1306286 h 1567543"/>
              <a:gd name="GluePoint118X" fmla="*/ 566547 w 1490938"/>
              <a:gd name="GluePoint118Y" fmla="*/ 1317172 h 1567543"/>
              <a:gd name="GluePoint119X" fmla="*/ 501233 w 1490938"/>
              <a:gd name="GluePoint119Y" fmla="*/ 1328057 h 1567543"/>
              <a:gd name="GluePoint120X" fmla="*/ 479462 w 1490938"/>
              <a:gd name="GluePoint120Y" fmla="*/ 1262743 h 1567543"/>
              <a:gd name="GluePoint121X" fmla="*/ 523005 w 1490938"/>
              <a:gd name="GluePoint121Y" fmla="*/ 1197429 h 1567543"/>
              <a:gd name="GluePoint122X" fmla="*/ 729833 w 1490938"/>
              <a:gd name="GluePoint122Y" fmla="*/ 1077686 h 1567543"/>
              <a:gd name="GluePoint123X" fmla="*/ 860462 w 1490938"/>
              <a:gd name="GluePoint123Y" fmla="*/ 1055914 h 1567543"/>
              <a:gd name="GluePoint124X" fmla="*/ 1067290 w 1490938"/>
              <a:gd name="GluePoint124Y" fmla="*/ 1099457 h 1567543"/>
              <a:gd name="GluePoint125X" fmla="*/ 1121719 w 1490938"/>
              <a:gd name="GluePoint125Y" fmla="*/ 1164772 h 1567543"/>
              <a:gd name="GluePoint126X" fmla="*/ 1154376 w 1490938"/>
              <a:gd name="GluePoint126Y" fmla="*/ 1295400 h 1567543"/>
              <a:gd name="GluePoint127X" fmla="*/ 1132605 w 1490938"/>
              <a:gd name="GluePoint127Y" fmla="*/ 1349829 h 1567543"/>
              <a:gd name="GluePoint128X" fmla="*/ 1034633 w 1490938"/>
              <a:gd name="GluePoint128Y" fmla="*/ 1426029 h 1567543"/>
              <a:gd name="GluePoint129X" fmla="*/ 980205 w 1490938"/>
              <a:gd name="GluePoint129Y" fmla="*/ 1436914 h 1567543"/>
              <a:gd name="GluePoint130X" fmla="*/ 936662 w 1490938"/>
              <a:gd name="GluePoint130Y" fmla="*/ 1447800 h 1567543"/>
              <a:gd name="GluePoint131X" fmla="*/ 871347 w 1490938"/>
              <a:gd name="GluePoint131Y" fmla="*/ 1415143 h 1567543"/>
              <a:gd name="GluePoint132X" fmla="*/ 882233 w 1490938"/>
              <a:gd name="GluePoint132Y" fmla="*/ 1382486 h 1567543"/>
              <a:gd name="GluePoint133X" fmla="*/ 925776 w 1490938"/>
              <a:gd name="GluePoint133Y" fmla="*/ 1349829 h 1567543"/>
              <a:gd name="GluePoint134X" fmla="*/ 1012862 w 1490938"/>
              <a:gd name="GluePoint134Y" fmla="*/ 1306286 h 1567543"/>
              <a:gd name="GluePoint135X" fmla="*/ 1187033 w 1490938"/>
              <a:gd name="GluePoint135Y" fmla="*/ 1273629 h 1567543"/>
              <a:gd name="GluePoint136X" fmla="*/ 1241462 w 1490938"/>
              <a:gd name="GluePoint136Y" fmla="*/ 1284514 h 1567543"/>
              <a:gd name="GluePoint137X" fmla="*/ 1285005 w 1490938"/>
              <a:gd name="GluePoint137Y" fmla="*/ 1360714 h 1567543"/>
              <a:gd name="GluePoint138X" fmla="*/ 1274119 w 1490938"/>
              <a:gd name="GluePoint138Y" fmla="*/ 1415143 h 1567543"/>
              <a:gd name="GluePoint139X" fmla="*/ 1241462 w 1490938"/>
              <a:gd name="GluePoint139Y" fmla="*/ 1447800 h 1567543"/>
              <a:gd name="GluePoint140X" fmla="*/ 1176147 w 1490938"/>
              <a:gd name="GluePoint140Y" fmla="*/ 1480457 h 1567543"/>
              <a:gd name="GluePoint141X" fmla="*/ 1165262 w 1490938"/>
              <a:gd name="GluePoint141Y" fmla="*/ 1480457 h 1567543"/>
            </a:gdLst>
            <a:ahLst/>
            <a:cxnLst>
              <a:cxn ang="0">
                <a:pos x="GluePoint1X" y="GluePoint1Y"/>
              </a:cxn>
              <a:cxn ang="0">
                <a:pos x="GluePoint2X" y="GluePoint2Y"/>
              </a:cxn>
              <a:cxn ang="0">
                <a:pos x="GluePoint3X" y="GluePoint3Y"/>
              </a:cxn>
              <a:cxn ang="0">
                <a:pos x="GluePoint4X" y="GluePoint4Y"/>
              </a:cxn>
              <a:cxn ang="0">
                <a:pos x="GluePoint5X" y="GluePoint5Y"/>
              </a:cxn>
              <a:cxn ang="0">
                <a:pos x="GluePoint6X" y="GluePoint6Y"/>
              </a:cxn>
              <a:cxn ang="0">
                <a:pos x="GluePoint7X" y="GluePoint7Y"/>
              </a:cxn>
              <a:cxn ang="0">
                <a:pos x="GluePoint8X" y="GluePoint8Y"/>
              </a:cxn>
              <a:cxn ang="0">
                <a:pos x="GluePoint9X" y="GluePoint9Y"/>
              </a:cxn>
              <a:cxn ang="0">
                <a:pos x="GluePoint10X" y="GluePoint10Y"/>
              </a:cxn>
              <a:cxn ang="0">
                <a:pos x="GluePoint11X" y="GluePoint11Y"/>
              </a:cxn>
              <a:cxn ang="0">
                <a:pos x="GluePoint12X" y="GluePoint12Y"/>
              </a:cxn>
              <a:cxn ang="0">
                <a:pos x="GluePoint13X" y="GluePoint13Y"/>
              </a:cxn>
              <a:cxn ang="0">
                <a:pos x="GluePoint14X" y="GluePoint14Y"/>
              </a:cxn>
              <a:cxn ang="0">
                <a:pos x="GluePoint15X" y="GluePoint15Y"/>
              </a:cxn>
              <a:cxn ang="0">
                <a:pos x="GluePoint16X" y="GluePoint16Y"/>
              </a:cxn>
              <a:cxn ang="0">
                <a:pos x="GluePoint17X" y="GluePoint17Y"/>
              </a:cxn>
              <a:cxn ang="0">
                <a:pos x="GluePoint18X" y="GluePoint18Y"/>
              </a:cxn>
              <a:cxn ang="0">
                <a:pos x="GluePoint19X" y="GluePoint19Y"/>
              </a:cxn>
              <a:cxn ang="0">
                <a:pos x="GluePoint20X" y="GluePoint20Y"/>
              </a:cxn>
              <a:cxn ang="0">
                <a:pos x="GluePoint21X" y="GluePoint21Y"/>
              </a:cxn>
              <a:cxn ang="0">
                <a:pos x="GluePoint22X" y="GluePoint22Y"/>
              </a:cxn>
              <a:cxn ang="0">
                <a:pos x="GluePoint23X" y="GluePoint23Y"/>
              </a:cxn>
              <a:cxn ang="0">
                <a:pos x="GluePoint24X" y="GluePoint24Y"/>
              </a:cxn>
              <a:cxn ang="0">
                <a:pos x="GluePoint25X" y="GluePoint25Y"/>
              </a:cxn>
              <a:cxn ang="0">
                <a:pos x="GluePoint26X" y="GluePoint26Y"/>
              </a:cxn>
              <a:cxn ang="0">
                <a:pos x="GluePoint27X" y="GluePoint27Y"/>
              </a:cxn>
              <a:cxn ang="0">
                <a:pos x="GluePoint28X" y="GluePoint28Y"/>
              </a:cxn>
              <a:cxn ang="0">
                <a:pos x="GluePoint29X" y="GluePoint29Y"/>
              </a:cxn>
              <a:cxn ang="0">
                <a:pos x="GluePoint30X" y="GluePoint30Y"/>
              </a:cxn>
              <a:cxn ang="0">
                <a:pos x="GluePoint31X" y="GluePoint31Y"/>
              </a:cxn>
              <a:cxn ang="0">
                <a:pos x="GluePoint32X" y="GluePoint32Y"/>
              </a:cxn>
              <a:cxn ang="0">
                <a:pos x="GluePoint33X" y="GluePoint33Y"/>
              </a:cxn>
              <a:cxn ang="0">
                <a:pos x="GluePoint34X" y="GluePoint34Y"/>
              </a:cxn>
              <a:cxn ang="0">
                <a:pos x="GluePoint35X" y="GluePoint35Y"/>
              </a:cxn>
              <a:cxn ang="0">
                <a:pos x="GluePoint36X" y="GluePoint36Y"/>
              </a:cxn>
              <a:cxn ang="0">
                <a:pos x="GluePoint37X" y="GluePoint37Y"/>
              </a:cxn>
              <a:cxn ang="0">
                <a:pos x="GluePoint38X" y="GluePoint38Y"/>
              </a:cxn>
              <a:cxn ang="0">
                <a:pos x="GluePoint39X" y="GluePoint39Y"/>
              </a:cxn>
              <a:cxn ang="0">
                <a:pos x="GluePoint40X" y="GluePoint40Y"/>
              </a:cxn>
              <a:cxn ang="0">
                <a:pos x="GluePoint41X" y="GluePoint41Y"/>
              </a:cxn>
              <a:cxn ang="0">
                <a:pos x="GluePoint42X" y="GluePoint42Y"/>
              </a:cxn>
              <a:cxn ang="0">
                <a:pos x="GluePoint43X" y="GluePoint43Y"/>
              </a:cxn>
              <a:cxn ang="0">
                <a:pos x="GluePoint44X" y="GluePoint44Y"/>
              </a:cxn>
              <a:cxn ang="0">
                <a:pos x="GluePoint45X" y="GluePoint45Y"/>
              </a:cxn>
              <a:cxn ang="0">
                <a:pos x="GluePoint46X" y="GluePoint46Y"/>
              </a:cxn>
              <a:cxn ang="0">
                <a:pos x="GluePoint47X" y="GluePoint47Y"/>
              </a:cxn>
              <a:cxn ang="0">
                <a:pos x="GluePoint48X" y="GluePoint48Y"/>
              </a:cxn>
              <a:cxn ang="0">
                <a:pos x="GluePoint49X" y="GluePoint49Y"/>
              </a:cxn>
              <a:cxn ang="0">
                <a:pos x="GluePoint50X" y="GluePoint50Y"/>
              </a:cxn>
              <a:cxn ang="0">
                <a:pos x="GluePoint51X" y="GluePoint51Y"/>
              </a:cxn>
              <a:cxn ang="0">
                <a:pos x="GluePoint52X" y="GluePoint52Y"/>
              </a:cxn>
              <a:cxn ang="0">
                <a:pos x="GluePoint53X" y="GluePoint53Y"/>
              </a:cxn>
              <a:cxn ang="0">
                <a:pos x="GluePoint54X" y="GluePoint54Y"/>
              </a:cxn>
              <a:cxn ang="0">
                <a:pos x="GluePoint55X" y="GluePoint55Y"/>
              </a:cxn>
              <a:cxn ang="0">
                <a:pos x="GluePoint56X" y="GluePoint56Y"/>
              </a:cxn>
              <a:cxn ang="0">
                <a:pos x="GluePoint57X" y="GluePoint57Y"/>
              </a:cxn>
              <a:cxn ang="0">
                <a:pos x="GluePoint58X" y="GluePoint58Y"/>
              </a:cxn>
              <a:cxn ang="0">
                <a:pos x="GluePoint59X" y="GluePoint59Y"/>
              </a:cxn>
              <a:cxn ang="0">
                <a:pos x="GluePoint60X" y="GluePoint60Y"/>
              </a:cxn>
              <a:cxn ang="0">
                <a:pos x="GluePoint61X" y="GluePoint61Y"/>
              </a:cxn>
              <a:cxn ang="0">
                <a:pos x="GluePoint62X" y="GluePoint62Y"/>
              </a:cxn>
              <a:cxn ang="0">
                <a:pos x="GluePoint63X" y="GluePoint63Y"/>
              </a:cxn>
              <a:cxn ang="0">
                <a:pos x="GluePoint64X" y="GluePoint64Y"/>
              </a:cxn>
              <a:cxn ang="0">
                <a:pos x="GluePoint65X" y="GluePoint65Y"/>
              </a:cxn>
              <a:cxn ang="0">
                <a:pos x="GluePoint66X" y="GluePoint66Y"/>
              </a:cxn>
              <a:cxn ang="0">
                <a:pos x="GluePoint67X" y="GluePoint67Y"/>
              </a:cxn>
              <a:cxn ang="0">
                <a:pos x="GluePoint68X" y="GluePoint68Y"/>
              </a:cxn>
              <a:cxn ang="0">
                <a:pos x="GluePoint69X" y="GluePoint69Y"/>
              </a:cxn>
              <a:cxn ang="0">
                <a:pos x="GluePoint70X" y="GluePoint70Y"/>
              </a:cxn>
              <a:cxn ang="0">
                <a:pos x="GluePoint71X" y="GluePoint71Y"/>
              </a:cxn>
              <a:cxn ang="0">
                <a:pos x="GluePoint72X" y="GluePoint72Y"/>
              </a:cxn>
              <a:cxn ang="0">
                <a:pos x="GluePoint73X" y="GluePoint73Y"/>
              </a:cxn>
              <a:cxn ang="0">
                <a:pos x="GluePoint74X" y="GluePoint74Y"/>
              </a:cxn>
              <a:cxn ang="0">
                <a:pos x="GluePoint75X" y="GluePoint75Y"/>
              </a:cxn>
              <a:cxn ang="0">
                <a:pos x="GluePoint76X" y="GluePoint76Y"/>
              </a:cxn>
              <a:cxn ang="0">
                <a:pos x="GluePoint77X" y="GluePoint77Y"/>
              </a:cxn>
              <a:cxn ang="0">
                <a:pos x="GluePoint78X" y="GluePoint78Y"/>
              </a:cxn>
              <a:cxn ang="0">
                <a:pos x="GluePoint79X" y="GluePoint79Y"/>
              </a:cxn>
              <a:cxn ang="0">
                <a:pos x="GluePoint80X" y="GluePoint80Y"/>
              </a:cxn>
              <a:cxn ang="0">
                <a:pos x="GluePoint81X" y="GluePoint81Y"/>
              </a:cxn>
              <a:cxn ang="0">
                <a:pos x="GluePoint82X" y="GluePoint82Y"/>
              </a:cxn>
              <a:cxn ang="0">
                <a:pos x="GluePoint83X" y="GluePoint83Y"/>
              </a:cxn>
              <a:cxn ang="0">
                <a:pos x="GluePoint84X" y="GluePoint84Y"/>
              </a:cxn>
              <a:cxn ang="0">
                <a:pos x="GluePoint85X" y="GluePoint85Y"/>
              </a:cxn>
              <a:cxn ang="0">
                <a:pos x="GluePoint86X" y="GluePoint86Y"/>
              </a:cxn>
              <a:cxn ang="0">
                <a:pos x="GluePoint87X" y="GluePoint87Y"/>
              </a:cxn>
              <a:cxn ang="0">
                <a:pos x="GluePoint88X" y="GluePoint88Y"/>
              </a:cxn>
              <a:cxn ang="0">
                <a:pos x="GluePoint89X" y="GluePoint89Y"/>
              </a:cxn>
              <a:cxn ang="0">
                <a:pos x="GluePoint90X" y="GluePoint90Y"/>
              </a:cxn>
              <a:cxn ang="0">
                <a:pos x="GluePoint91X" y="GluePoint91Y"/>
              </a:cxn>
              <a:cxn ang="0">
                <a:pos x="GluePoint92X" y="GluePoint92Y"/>
              </a:cxn>
              <a:cxn ang="0">
                <a:pos x="GluePoint93X" y="GluePoint93Y"/>
              </a:cxn>
              <a:cxn ang="0">
                <a:pos x="GluePoint94X" y="GluePoint94Y"/>
              </a:cxn>
              <a:cxn ang="0">
                <a:pos x="GluePoint95X" y="GluePoint95Y"/>
              </a:cxn>
              <a:cxn ang="0">
                <a:pos x="GluePoint96X" y="GluePoint96Y"/>
              </a:cxn>
              <a:cxn ang="0">
                <a:pos x="GluePoint97X" y="GluePoint97Y"/>
              </a:cxn>
              <a:cxn ang="0">
                <a:pos x="GluePoint98X" y="GluePoint98Y"/>
              </a:cxn>
              <a:cxn ang="0">
                <a:pos x="GluePoint99X" y="GluePoint99Y"/>
              </a:cxn>
              <a:cxn ang="0">
                <a:pos x="GluePoint100X" y="GluePoint100Y"/>
              </a:cxn>
              <a:cxn ang="0">
                <a:pos x="GluePoint101X" y="GluePoint101Y"/>
              </a:cxn>
              <a:cxn ang="0">
                <a:pos x="GluePoint102X" y="GluePoint102Y"/>
              </a:cxn>
              <a:cxn ang="0">
                <a:pos x="GluePoint103X" y="GluePoint103Y"/>
              </a:cxn>
              <a:cxn ang="0">
                <a:pos x="GluePoint104X" y="GluePoint104Y"/>
              </a:cxn>
              <a:cxn ang="0">
                <a:pos x="GluePoint105X" y="GluePoint105Y"/>
              </a:cxn>
              <a:cxn ang="0">
                <a:pos x="GluePoint106X" y="GluePoint106Y"/>
              </a:cxn>
              <a:cxn ang="0">
                <a:pos x="GluePoint107X" y="GluePoint107Y"/>
              </a:cxn>
              <a:cxn ang="0">
                <a:pos x="GluePoint108X" y="GluePoint108Y"/>
              </a:cxn>
              <a:cxn ang="0">
                <a:pos x="GluePoint109X" y="GluePoint109Y"/>
              </a:cxn>
              <a:cxn ang="0">
                <a:pos x="GluePoint110X" y="GluePoint110Y"/>
              </a:cxn>
              <a:cxn ang="0">
                <a:pos x="GluePoint111X" y="GluePoint111Y"/>
              </a:cxn>
              <a:cxn ang="0">
                <a:pos x="GluePoint112X" y="GluePoint112Y"/>
              </a:cxn>
              <a:cxn ang="0">
                <a:pos x="GluePoint113X" y="GluePoint113Y"/>
              </a:cxn>
              <a:cxn ang="0">
                <a:pos x="GluePoint114X" y="GluePoint114Y"/>
              </a:cxn>
              <a:cxn ang="0">
                <a:pos x="GluePoint115X" y="GluePoint115Y"/>
              </a:cxn>
              <a:cxn ang="0">
                <a:pos x="GluePoint116X" y="GluePoint116Y"/>
              </a:cxn>
              <a:cxn ang="0">
                <a:pos x="GluePoint117X" y="GluePoint117Y"/>
              </a:cxn>
              <a:cxn ang="0">
                <a:pos x="GluePoint118X" y="GluePoint118Y"/>
              </a:cxn>
              <a:cxn ang="0">
                <a:pos x="GluePoint119X" y="GluePoint119Y"/>
              </a:cxn>
              <a:cxn ang="0">
                <a:pos x="GluePoint120X" y="GluePoint120Y"/>
              </a:cxn>
              <a:cxn ang="0">
                <a:pos x="GluePoint121X" y="GluePoint121Y"/>
              </a:cxn>
              <a:cxn ang="0">
                <a:pos x="GluePoint122X" y="GluePoint122Y"/>
              </a:cxn>
              <a:cxn ang="0">
                <a:pos x="GluePoint123X" y="GluePoint123Y"/>
              </a:cxn>
              <a:cxn ang="0">
                <a:pos x="GluePoint124X" y="GluePoint124Y"/>
              </a:cxn>
              <a:cxn ang="0">
                <a:pos x="GluePoint125X" y="GluePoint125Y"/>
              </a:cxn>
              <a:cxn ang="0">
                <a:pos x="GluePoint126X" y="GluePoint126Y"/>
              </a:cxn>
              <a:cxn ang="0">
                <a:pos x="GluePoint127X" y="GluePoint127Y"/>
              </a:cxn>
              <a:cxn ang="0">
                <a:pos x="GluePoint128X" y="GluePoint128Y"/>
              </a:cxn>
              <a:cxn ang="0">
                <a:pos x="GluePoint129X" y="GluePoint129Y"/>
              </a:cxn>
              <a:cxn ang="0">
                <a:pos x="GluePoint130X" y="GluePoint130Y"/>
              </a:cxn>
              <a:cxn ang="0">
                <a:pos x="GluePoint131X" y="GluePoint131Y"/>
              </a:cxn>
              <a:cxn ang="0">
                <a:pos x="GluePoint132X" y="GluePoint132Y"/>
              </a:cxn>
              <a:cxn ang="0">
                <a:pos x="GluePoint133X" y="GluePoint133Y"/>
              </a:cxn>
              <a:cxn ang="0">
                <a:pos x="GluePoint134X" y="GluePoint134Y"/>
              </a:cxn>
              <a:cxn ang="0">
                <a:pos x="GluePoint135X" y="GluePoint135Y"/>
              </a:cxn>
              <a:cxn ang="0">
                <a:pos x="GluePoint136X" y="GluePoint136Y"/>
              </a:cxn>
              <a:cxn ang="0">
                <a:pos x="GluePoint137X" y="GluePoint137Y"/>
              </a:cxn>
              <a:cxn ang="0">
                <a:pos x="GluePoint138X" y="GluePoint138Y"/>
              </a:cxn>
              <a:cxn ang="0">
                <a:pos x="GluePoint139X" y="GluePoint139Y"/>
              </a:cxn>
              <a:cxn ang="0">
                <a:pos x="GluePoint140X" y="GluePoint140Y"/>
              </a:cxn>
              <a:cxn ang="0">
                <a:pos x="GluePoint141X" y="GluePoint141Y"/>
              </a:cxn>
            </a:cxnLst>
            <a:rect l="textAreaLeft" t="textAreaTop" r="textAreaRight" b="textAreaBottom"/>
            <a:pathLst>
              <a:path w="1490938" h="1567543">
                <a:moveTo>
                  <a:pt x="425033" y="0"/>
                </a:moveTo>
                <a:cubicBezTo>
                  <a:pt x="454062" y="7257"/>
                  <a:pt x="483732" y="12310"/>
                  <a:pt x="512119" y="21772"/>
                </a:cubicBezTo>
                <a:cubicBezTo>
                  <a:pt x="600716" y="51304"/>
                  <a:pt x="689291" y="93841"/>
                  <a:pt x="762490" y="152400"/>
                </a:cubicBezTo>
                <a:cubicBezTo>
                  <a:pt x="810575" y="190868"/>
                  <a:pt x="851217" y="237904"/>
                  <a:pt x="893119" y="283029"/>
                </a:cubicBezTo>
                <a:cubicBezTo>
                  <a:pt x="1036233" y="437152"/>
                  <a:pt x="1071578" y="483317"/>
                  <a:pt x="1187033" y="664029"/>
                </a:cubicBezTo>
                <a:cubicBezTo>
                  <a:pt x="1225564" y="724338"/>
                  <a:pt x="1263884" y="785075"/>
                  <a:pt x="1295890" y="849086"/>
                </a:cubicBezTo>
                <a:cubicBezTo>
                  <a:pt x="1322924" y="903154"/>
                  <a:pt x="1380334" y="1064977"/>
                  <a:pt x="1404747" y="1132114"/>
                </a:cubicBezTo>
                <a:cubicBezTo>
                  <a:pt x="1408376" y="1157514"/>
                  <a:pt x="1411731" y="1182954"/>
                  <a:pt x="1415633" y="1208314"/>
                </a:cubicBezTo>
                <a:cubicBezTo>
                  <a:pt x="1418989" y="1230129"/>
                  <a:pt x="1426519" y="1251557"/>
                  <a:pt x="1426519" y="1273629"/>
                </a:cubicBezTo>
                <a:cubicBezTo>
                  <a:pt x="1426519" y="1288590"/>
                  <a:pt x="1419743" y="1302787"/>
                  <a:pt x="1415633" y="1317172"/>
                </a:cubicBezTo>
                <a:cubicBezTo>
                  <a:pt x="1408550" y="1341961"/>
                  <a:pt x="1402058" y="1363404"/>
                  <a:pt x="1382976" y="1382486"/>
                </a:cubicBezTo>
                <a:cubicBezTo>
                  <a:pt x="1361140" y="1404322"/>
                  <a:pt x="1324634" y="1425416"/>
                  <a:pt x="1295890" y="1436914"/>
                </a:cubicBezTo>
                <a:cubicBezTo>
                  <a:pt x="1274582" y="1445437"/>
                  <a:pt x="1252510" y="1451937"/>
                  <a:pt x="1230576" y="1458686"/>
                </a:cubicBezTo>
                <a:cubicBezTo>
                  <a:pt x="1205328" y="1466455"/>
                  <a:pt x="1180279" y="1475276"/>
                  <a:pt x="1154376" y="1480457"/>
                </a:cubicBezTo>
                <a:cubicBezTo>
                  <a:pt x="1125690" y="1486194"/>
                  <a:pt x="1096319" y="1487714"/>
                  <a:pt x="1067290" y="1491343"/>
                </a:cubicBezTo>
                <a:cubicBezTo>
                  <a:pt x="972947" y="1480457"/>
                  <a:pt x="876238" y="1482337"/>
                  <a:pt x="784262" y="1458686"/>
                </a:cubicBezTo>
                <a:cubicBezTo>
                  <a:pt x="746250" y="1448911"/>
                  <a:pt x="716588" y="1418323"/>
                  <a:pt x="686290" y="1393372"/>
                </a:cubicBezTo>
                <a:cubicBezTo>
                  <a:pt x="623283" y="1341484"/>
                  <a:pt x="562978" y="1268151"/>
                  <a:pt x="523005" y="1197429"/>
                </a:cubicBezTo>
                <a:cubicBezTo>
                  <a:pt x="497441" y="1152200"/>
                  <a:pt x="476985" y="1104152"/>
                  <a:pt x="457690" y="1055914"/>
                </a:cubicBezTo>
                <a:cubicBezTo>
                  <a:pt x="440644" y="1013299"/>
                  <a:pt x="428661" y="968829"/>
                  <a:pt x="414147" y="925286"/>
                </a:cubicBezTo>
                <a:cubicBezTo>
                  <a:pt x="407236" y="869996"/>
                  <a:pt x="392031" y="806404"/>
                  <a:pt x="414147" y="751114"/>
                </a:cubicBezTo>
                <a:cubicBezTo>
                  <a:pt x="447226" y="668415"/>
                  <a:pt x="505943" y="646846"/>
                  <a:pt x="588319" y="620486"/>
                </a:cubicBezTo>
                <a:cubicBezTo>
                  <a:pt x="637801" y="604652"/>
                  <a:pt x="689473" y="596370"/>
                  <a:pt x="740719" y="587829"/>
                </a:cubicBezTo>
                <a:cubicBezTo>
                  <a:pt x="873904" y="565631"/>
                  <a:pt x="945188" y="564037"/>
                  <a:pt x="1078176" y="555172"/>
                </a:cubicBezTo>
                <a:cubicBezTo>
                  <a:pt x="1182081" y="562593"/>
                  <a:pt x="1263359" y="559575"/>
                  <a:pt x="1361205" y="598714"/>
                </a:cubicBezTo>
                <a:cubicBezTo>
                  <a:pt x="1392988" y="611427"/>
                  <a:pt x="1419262" y="635000"/>
                  <a:pt x="1448290" y="653143"/>
                </a:cubicBezTo>
                <a:cubicBezTo>
                  <a:pt x="1503821" y="764206"/>
                  <a:pt x="1522905" y="761049"/>
                  <a:pt x="1393862" y="925286"/>
                </a:cubicBezTo>
                <a:cubicBezTo>
                  <a:pt x="1356551" y="972773"/>
                  <a:pt x="1294339" y="994083"/>
                  <a:pt x="1241462" y="1023257"/>
                </a:cubicBezTo>
                <a:cubicBezTo>
                  <a:pt x="1136442" y="1081199"/>
                  <a:pt x="1042564" y="1118669"/>
                  <a:pt x="925776" y="1143000"/>
                </a:cubicBezTo>
                <a:cubicBezTo>
                  <a:pt x="890076" y="1150438"/>
                  <a:pt x="853205" y="1150257"/>
                  <a:pt x="816919" y="1153886"/>
                </a:cubicBezTo>
                <a:cubicBezTo>
                  <a:pt x="791519" y="1146629"/>
                  <a:pt x="759398" y="1150793"/>
                  <a:pt x="740719" y="1132114"/>
                </a:cubicBezTo>
                <a:cubicBezTo>
                  <a:pt x="679148" y="1070543"/>
                  <a:pt x="690294" y="924037"/>
                  <a:pt x="686290" y="859972"/>
                </a:cubicBezTo>
                <a:cubicBezTo>
                  <a:pt x="708062" y="794658"/>
                  <a:pt x="722290" y="726323"/>
                  <a:pt x="751605" y="664029"/>
                </a:cubicBezTo>
                <a:cubicBezTo>
                  <a:pt x="780757" y="602082"/>
                  <a:pt x="817215" y="542933"/>
                  <a:pt x="860462" y="489857"/>
                </a:cubicBezTo>
                <a:cubicBezTo>
                  <a:pt x="929816" y="404740"/>
                  <a:pt x="1030478" y="333877"/>
                  <a:pt x="1132605" y="293914"/>
                </a:cubicBezTo>
                <a:cubicBezTo>
                  <a:pt x="1167065" y="280430"/>
                  <a:pt x="1205176" y="279400"/>
                  <a:pt x="1241462" y="272143"/>
                </a:cubicBezTo>
                <a:cubicBezTo>
                  <a:pt x="1293894" y="279633"/>
                  <a:pt x="1339977" y="273051"/>
                  <a:pt x="1372090" y="326572"/>
                </a:cubicBezTo>
                <a:cubicBezTo>
                  <a:pt x="1383446" y="345498"/>
                  <a:pt x="1379347" y="370115"/>
                  <a:pt x="1382976" y="391886"/>
                </a:cubicBezTo>
                <a:cubicBezTo>
                  <a:pt x="1375719" y="428172"/>
                  <a:pt x="1375960" y="466808"/>
                  <a:pt x="1361205" y="500743"/>
                </a:cubicBezTo>
                <a:cubicBezTo>
                  <a:pt x="1339120" y="551537"/>
                  <a:pt x="1309394" y="599555"/>
                  <a:pt x="1274119" y="642257"/>
                </a:cubicBezTo>
                <a:cubicBezTo>
                  <a:pt x="1211227" y="718389"/>
                  <a:pt x="1099861" y="794700"/>
                  <a:pt x="1012862" y="838200"/>
                </a:cubicBezTo>
                <a:cubicBezTo>
                  <a:pt x="967657" y="860802"/>
                  <a:pt x="920251" y="879872"/>
                  <a:pt x="871347" y="892629"/>
                </a:cubicBezTo>
                <a:cubicBezTo>
                  <a:pt x="836061" y="901834"/>
                  <a:pt x="798776" y="899886"/>
                  <a:pt x="762490" y="903514"/>
                </a:cubicBezTo>
                <a:cubicBezTo>
                  <a:pt x="733462" y="899886"/>
                  <a:pt x="699746" y="908856"/>
                  <a:pt x="675405" y="892629"/>
                </a:cubicBezTo>
                <a:cubicBezTo>
                  <a:pt x="623340" y="857919"/>
                  <a:pt x="626354" y="766860"/>
                  <a:pt x="620976" y="718457"/>
                </a:cubicBezTo>
                <a:cubicBezTo>
                  <a:pt x="624605" y="682171"/>
                  <a:pt x="621383" y="644529"/>
                  <a:pt x="631862" y="609600"/>
                </a:cubicBezTo>
                <a:cubicBezTo>
                  <a:pt x="643519" y="570742"/>
                  <a:pt x="660500" y="532059"/>
                  <a:pt x="686290" y="500743"/>
                </a:cubicBezTo>
                <a:cubicBezTo>
                  <a:pt x="712591" y="468807"/>
                  <a:pt x="746909" y="442330"/>
                  <a:pt x="784262" y="424543"/>
                </a:cubicBezTo>
                <a:cubicBezTo>
                  <a:pt x="857663" y="389590"/>
                  <a:pt x="967140" y="387532"/>
                  <a:pt x="1045519" y="381000"/>
                </a:cubicBezTo>
                <a:cubicBezTo>
                  <a:pt x="1081805" y="391886"/>
                  <a:pt x="1122855" y="392643"/>
                  <a:pt x="1154376" y="413657"/>
                </a:cubicBezTo>
                <a:cubicBezTo>
                  <a:pt x="1258718" y="483219"/>
                  <a:pt x="1248152" y="540620"/>
                  <a:pt x="1274119" y="653143"/>
                </a:cubicBezTo>
                <a:cubicBezTo>
                  <a:pt x="1270490" y="707572"/>
                  <a:pt x="1279926" y="764496"/>
                  <a:pt x="1263233" y="816429"/>
                </a:cubicBezTo>
                <a:cubicBezTo>
                  <a:pt x="1224552" y="936768"/>
                  <a:pt x="1140400" y="998963"/>
                  <a:pt x="1034633" y="1055914"/>
                </a:cubicBezTo>
                <a:cubicBezTo>
                  <a:pt x="990134" y="1079875"/>
                  <a:pt x="942456" y="1099379"/>
                  <a:pt x="893119" y="1110343"/>
                </a:cubicBezTo>
                <a:cubicBezTo>
                  <a:pt x="843402" y="1121391"/>
                  <a:pt x="791519" y="1117600"/>
                  <a:pt x="740719" y="1121229"/>
                </a:cubicBezTo>
                <a:cubicBezTo>
                  <a:pt x="689919" y="1110343"/>
                  <a:pt x="633195" y="1114750"/>
                  <a:pt x="588319" y="1088572"/>
                </a:cubicBezTo>
                <a:cubicBezTo>
                  <a:pt x="459226" y="1013268"/>
                  <a:pt x="472443" y="933734"/>
                  <a:pt x="446805" y="805543"/>
                </a:cubicBezTo>
                <a:cubicBezTo>
                  <a:pt x="443176" y="743857"/>
                  <a:pt x="433927" y="682246"/>
                  <a:pt x="435919" y="620486"/>
                </a:cubicBezTo>
                <a:cubicBezTo>
                  <a:pt x="438999" y="525013"/>
                  <a:pt x="459004" y="414258"/>
                  <a:pt x="523005" y="337457"/>
                </a:cubicBezTo>
                <a:cubicBezTo>
                  <a:pt x="571702" y="279020"/>
                  <a:pt x="652078" y="261776"/>
                  <a:pt x="718947" y="239486"/>
                </a:cubicBezTo>
                <a:cubicBezTo>
                  <a:pt x="777004" y="254000"/>
                  <a:pt x="843326" y="249833"/>
                  <a:pt x="893119" y="283029"/>
                </a:cubicBezTo>
                <a:cubicBezTo>
                  <a:pt x="956691" y="325410"/>
                  <a:pt x="963046" y="508125"/>
                  <a:pt x="969319" y="555172"/>
                </a:cubicBezTo>
                <a:cubicBezTo>
                  <a:pt x="958433" y="616858"/>
                  <a:pt x="957609" y="681196"/>
                  <a:pt x="936662" y="740229"/>
                </a:cubicBezTo>
                <a:cubicBezTo>
                  <a:pt x="897279" y="851216"/>
                  <a:pt x="824214" y="934632"/>
                  <a:pt x="729833" y="1001486"/>
                </a:cubicBezTo>
                <a:cubicBezTo>
                  <a:pt x="686114" y="1032453"/>
                  <a:pt x="638210" y="1058163"/>
                  <a:pt x="588319" y="1077686"/>
                </a:cubicBezTo>
                <a:cubicBezTo>
                  <a:pt x="553859" y="1091170"/>
                  <a:pt x="515748" y="1092200"/>
                  <a:pt x="479462" y="1099457"/>
                </a:cubicBezTo>
                <a:cubicBezTo>
                  <a:pt x="454062" y="1092200"/>
                  <a:pt x="423707" y="1094414"/>
                  <a:pt x="403262" y="1077686"/>
                </a:cubicBezTo>
                <a:cubicBezTo>
                  <a:pt x="350233" y="1034298"/>
                  <a:pt x="355294" y="961664"/>
                  <a:pt x="348833" y="903514"/>
                </a:cubicBezTo>
                <a:cubicBezTo>
                  <a:pt x="356090" y="863600"/>
                  <a:pt x="357203" y="822063"/>
                  <a:pt x="370605" y="783772"/>
                </a:cubicBezTo>
                <a:cubicBezTo>
                  <a:pt x="382946" y="748511"/>
                  <a:pt x="400566" y="714031"/>
                  <a:pt x="425033" y="685800"/>
                </a:cubicBezTo>
                <a:cubicBezTo>
                  <a:pt x="473324" y="630079"/>
                  <a:pt x="540625" y="603266"/>
                  <a:pt x="610090" y="587829"/>
                </a:cubicBezTo>
                <a:cubicBezTo>
                  <a:pt x="642166" y="580701"/>
                  <a:pt x="675405" y="580572"/>
                  <a:pt x="708062" y="576943"/>
                </a:cubicBezTo>
                <a:cubicBezTo>
                  <a:pt x="733462" y="580572"/>
                  <a:pt x="761737" y="575543"/>
                  <a:pt x="784262" y="587829"/>
                </a:cubicBezTo>
                <a:cubicBezTo>
                  <a:pt x="834189" y="615062"/>
                  <a:pt x="831020" y="661547"/>
                  <a:pt x="838690" y="707572"/>
                </a:cubicBezTo>
                <a:cubicBezTo>
                  <a:pt x="835062" y="732972"/>
                  <a:pt x="838655" y="760521"/>
                  <a:pt x="827805" y="783772"/>
                </a:cubicBezTo>
                <a:cubicBezTo>
                  <a:pt x="795394" y="853224"/>
                  <a:pt x="712981" y="918378"/>
                  <a:pt x="653633" y="957943"/>
                </a:cubicBezTo>
                <a:cubicBezTo>
                  <a:pt x="615803" y="983163"/>
                  <a:pt x="576377" y="1007071"/>
                  <a:pt x="533890" y="1023257"/>
                </a:cubicBezTo>
                <a:cubicBezTo>
                  <a:pt x="493581" y="1038613"/>
                  <a:pt x="384881" y="1050048"/>
                  <a:pt x="337947" y="1055914"/>
                </a:cubicBezTo>
                <a:cubicBezTo>
                  <a:pt x="287078" y="1047436"/>
                  <a:pt x="255976" y="1055259"/>
                  <a:pt x="229090" y="1001486"/>
                </a:cubicBezTo>
                <a:cubicBezTo>
                  <a:pt x="219219" y="981745"/>
                  <a:pt x="221833" y="957943"/>
                  <a:pt x="218205" y="936172"/>
                </a:cubicBezTo>
                <a:cubicBezTo>
                  <a:pt x="225379" y="893122"/>
                  <a:pt x="227724" y="839566"/>
                  <a:pt x="261747" y="805543"/>
                </a:cubicBezTo>
                <a:cubicBezTo>
                  <a:pt x="282433" y="784857"/>
                  <a:pt x="310024" y="770726"/>
                  <a:pt x="337947" y="762000"/>
                </a:cubicBezTo>
                <a:cubicBezTo>
                  <a:pt x="369310" y="752199"/>
                  <a:pt x="403262" y="754743"/>
                  <a:pt x="435919" y="751114"/>
                </a:cubicBezTo>
                <a:cubicBezTo>
                  <a:pt x="468576" y="754743"/>
                  <a:pt x="503124" y="750463"/>
                  <a:pt x="533890" y="762000"/>
                </a:cubicBezTo>
                <a:cubicBezTo>
                  <a:pt x="615075" y="792445"/>
                  <a:pt x="618406" y="833061"/>
                  <a:pt x="653633" y="903514"/>
                </a:cubicBezTo>
                <a:cubicBezTo>
                  <a:pt x="635490" y="961571"/>
                  <a:pt x="631993" y="1026454"/>
                  <a:pt x="599205" y="1077686"/>
                </a:cubicBezTo>
                <a:cubicBezTo>
                  <a:pt x="571405" y="1121123"/>
                  <a:pt x="524009" y="1149672"/>
                  <a:pt x="479462" y="1175657"/>
                </a:cubicBezTo>
                <a:cubicBezTo>
                  <a:pt x="435806" y="1201123"/>
                  <a:pt x="386083" y="1214682"/>
                  <a:pt x="337947" y="1230086"/>
                </a:cubicBezTo>
                <a:cubicBezTo>
                  <a:pt x="229899" y="1264661"/>
                  <a:pt x="212059" y="1262216"/>
                  <a:pt x="109347" y="1273629"/>
                </a:cubicBezTo>
                <a:cubicBezTo>
                  <a:pt x="87576" y="1270000"/>
                  <a:pt x="65174" y="1269085"/>
                  <a:pt x="44033" y="1262743"/>
                </a:cubicBezTo>
                <a:cubicBezTo>
                  <a:pt x="28490" y="1258080"/>
                  <a:pt x="1735" y="1257152"/>
                  <a:pt x="490" y="1240972"/>
                </a:cubicBezTo>
                <a:cubicBezTo>
                  <a:pt x="-2683" y="1199722"/>
                  <a:pt x="9709" y="1155321"/>
                  <a:pt x="33147" y="1121229"/>
                </a:cubicBezTo>
                <a:cubicBezTo>
                  <a:pt x="52540" y="1093020"/>
                  <a:pt x="89296" y="1081454"/>
                  <a:pt x="120233" y="1066800"/>
                </a:cubicBezTo>
                <a:cubicBezTo>
                  <a:pt x="232387" y="1013674"/>
                  <a:pt x="240384" y="1023220"/>
                  <a:pt x="359719" y="1012372"/>
                </a:cubicBezTo>
                <a:cubicBezTo>
                  <a:pt x="431985" y="1020401"/>
                  <a:pt x="471530" y="1009606"/>
                  <a:pt x="523005" y="1066800"/>
                </a:cubicBezTo>
                <a:cubicBezTo>
                  <a:pt x="539288" y="1084893"/>
                  <a:pt x="544776" y="1110343"/>
                  <a:pt x="555662" y="1132114"/>
                </a:cubicBezTo>
                <a:cubicBezTo>
                  <a:pt x="544776" y="1186543"/>
                  <a:pt x="545783" y="1244782"/>
                  <a:pt x="523005" y="1295400"/>
                </a:cubicBezTo>
                <a:cubicBezTo>
                  <a:pt x="511375" y="1321244"/>
                  <a:pt x="478755" y="1330870"/>
                  <a:pt x="457690" y="1349829"/>
                </a:cubicBezTo>
                <a:cubicBezTo>
                  <a:pt x="442433" y="1363560"/>
                  <a:pt x="431748" y="1382811"/>
                  <a:pt x="414147" y="1393372"/>
                </a:cubicBezTo>
                <a:cubicBezTo>
                  <a:pt x="372004" y="1418658"/>
                  <a:pt x="306688" y="1419609"/>
                  <a:pt x="261747" y="1426029"/>
                </a:cubicBezTo>
                <a:cubicBezTo>
                  <a:pt x="239897" y="1429150"/>
                  <a:pt x="218204" y="1433286"/>
                  <a:pt x="196433" y="1436914"/>
                </a:cubicBezTo>
                <a:cubicBezTo>
                  <a:pt x="178290" y="1433286"/>
                  <a:pt x="159329" y="1432525"/>
                  <a:pt x="142005" y="1426029"/>
                </a:cubicBezTo>
                <a:cubicBezTo>
                  <a:pt x="115762" y="1416188"/>
                  <a:pt x="91210" y="1400623"/>
                  <a:pt x="120233" y="1371600"/>
                </a:cubicBezTo>
                <a:cubicBezTo>
                  <a:pt x="147938" y="1343896"/>
                  <a:pt x="209040" y="1343362"/>
                  <a:pt x="239976" y="1338943"/>
                </a:cubicBezTo>
                <a:cubicBezTo>
                  <a:pt x="298033" y="1342572"/>
                  <a:pt x="357362" y="1337210"/>
                  <a:pt x="414147" y="1349829"/>
                </a:cubicBezTo>
                <a:cubicBezTo>
                  <a:pt x="426919" y="1352667"/>
                  <a:pt x="435919" y="1369403"/>
                  <a:pt x="435919" y="1382486"/>
                </a:cubicBezTo>
                <a:cubicBezTo>
                  <a:pt x="435919" y="1412408"/>
                  <a:pt x="435305" y="1448414"/>
                  <a:pt x="414147" y="1469572"/>
                </a:cubicBezTo>
                <a:cubicBezTo>
                  <a:pt x="394451" y="1489268"/>
                  <a:pt x="277177" y="1538624"/>
                  <a:pt x="229090" y="1556657"/>
                </a:cubicBezTo>
                <a:cubicBezTo>
                  <a:pt x="218346" y="1560686"/>
                  <a:pt x="207319" y="1563914"/>
                  <a:pt x="196433" y="1567543"/>
                </a:cubicBezTo>
                <a:cubicBezTo>
                  <a:pt x="211918" y="1459151"/>
                  <a:pt x="189296" y="1499230"/>
                  <a:pt x="294405" y="1415143"/>
                </a:cubicBezTo>
                <a:cubicBezTo>
                  <a:pt x="405626" y="1326166"/>
                  <a:pt x="438401" y="1302482"/>
                  <a:pt x="566547" y="1240972"/>
                </a:cubicBezTo>
                <a:cubicBezTo>
                  <a:pt x="609073" y="1220559"/>
                  <a:pt x="651819" y="1199502"/>
                  <a:pt x="697176" y="1186543"/>
                </a:cubicBezTo>
                <a:cubicBezTo>
                  <a:pt x="728770" y="1177516"/>
                  <a:pt x="762490" y="1179286"/>
                  <a:pt x="795147" y="1175657"/>
                </a:cubicBezTo>
                <a:cubicBezTo>
                  <a:pt x="835061" y="1182914"/>
                  <a:pt x="891310" y="1164417"/>
                  <a:pt x="914890" y="1197429"/>
                </a:cubicBezTo>
                <a:cubicBezTo>
                  <a:pt x="931362" y="1220490"/>
                  <a:pt x="874924" y="1239183"/>
                  <a:pt x="849576" y="1251857"/>
                </a:cubicBezTo>
                <a:cubicBezTo>
                  <a:pt x="815692" y="1268799"/>
                  <a:pt x="777355" y="1274873"/>
                  <a:pt x="740719" y="1284514"/>
                </a:cubicBezTo>
                <a:cubicBezTo>
                  <a:pt x="708366" y="1293028"/>
                  <a:pt x="675628" y="1300121"/>
                  <a:pt x="642747" y="1306286"/>
                </a:cubicBezTo>
                <a:cubicBezTo>
                  <a:pt x="617529" y="1311015"/>
                  <a:pt x="591907" y="1313271"/>
                  <a:pt x="566547" y="1317172"/>
                </a:cubicBezTo>
                <a:cubicBezTo>
                  <a:pt x="544732" y="1320528"/>
                  <a:pt x="523004" y="1324429"/>
                  <a:pt x="501233" y="1328057"/>
                </a:cubicBezTo>
                <a:cubicBezTo>
                  <a:pt x="493976" y="1306286"/>
                  <a:pt x="475689" y="1285380"/>
                  <a:pt x="479462" y="1262743"/>
                </a:cubicBezTo>
                <a:cubicBezTo>
                  <a:pt x="483764" y="1236933"/>
                  <a:pt x="504503" y="1215931"/>
                  <a:pt x="523005" y="1197429"/>
                </a:cubicBezTo>
                <a:cubicBezTo>
                  <a:pt x="573967" y="1146466"/>
                  <a:pt x="663085" y="1098001"/>
                  <a:pt x="729833" y="1077686"/>
                </a:cubicBezTo>
                <a:cubicBezTo>
                  <a:pt x="772064" y="1064833"/>
                  <a:pt x="816919" y="1063171"/>
                  <a:pt x="860462" y="1055914"/>
                </a:cubicBezTo>
                <a:cubicBezTo>
                  <a:pt x="929405" y="1070428"/>
                  <a:pt x="1002256" y="1072359"/>
                  <a:pt x="1067290" y="1099457"/>
                </a:cubicBezTo>
                <a:cubicBezTo>
                  <a:pt x="1093450" y="1110357"/>
                  <a:pt x="1107439" y="1140292"/>
                  <a:pt x="1121719" y="1164772"/>
                </a:cubicBezTo>
                <a:cubicBezTo>
                  <a:pt x="1141844" y="1199272"/>
                  <a:pt x="1148013" y="1257224"/>
                  <a:pt x="1154376" y="1295400"/>
                </a:cubicBezTo>
                <a:cubicBezTo>
                  <a:pt x="1147119" y="1313543"/>
                  <a:pt x="1143444" y="1333570"/>
                  <a:pt x="1132605" y="1349829"/>
                </a:cubicBezTo>
                <a:cubicBezTo>
                  <a:pt x="1113399" y="1378638"/>
                  <a:pt x="1066156" y="1413420"/>
                  <a:pt x="1034633" y="1426029"/>
                </a:cubicBezTo>
                <a:cubicBezTo>
                  <a:pt x="1017454" y="1432900"/>
                  <a:pt x="998266" y="1432900"/>
                  <a:pt x="980205" y="1436914"/>
                </a:cubicBezTo>
                <a:cubicBezTo>
                  <a:pt x="965600" y="1440159"/>
                  <a:pt x="951176" y="1444171"/>
                  <a:pt x="936662" y="1447800"/>
                </a:cubicBezTo>
                <a:cubicBezTo>
                  <a:pt x="914890" y="1436914"/>
                  <a:pt x="886930" y="1433842"/>
                  <a:pt x="871347" y="1415143"/>
                </a:cubicBezTo>
                <a:cubicBezTo>
                  <a:pt x="864001" y="1406328"/>
                  <a:pt x="874887" y="1391301"/>
                  <a:pt x="882233" y="1382486"/>
                </a:cubicBezTo>
                <a:cubicBezTo>
                  <a:pt x="893848" y="1368548"/>
                  <a:pt x="910105" y="1358971"/>
                  <a:pt x="925776" y="1349829"/>
                </a:cubicBezTo>
                <a:cubicBezTo>
                  <a:pt x="953810" y="1333476"/>
                  <a:pt x="982473" y="1317682"/>
                  <a:pt x="1012862" y="1306286"/>
                </a:cubicBezTo>
                <a:cubicBezTo>
                  <a:pt x="1070600" y="1284634"/>
                  <a:pt x="1126697" y="1281170"/>
                  <a:pt x="1187033" y="1273629"/>
                </a:cubicBezTo>
                <a:cubicBezTo>
                  <a:pt x="1205176" y="1277257"/>
                  <a:pt x="1225398" y="1275334"/>
                  <a:pt x="1241462" y="1284514"/>
                </a:cubicBezTo>
                <a:cubicBezTo>
                  <a:pt x="1252229" y="1290667"/>
                  <a:pt x="1282194" y="1355092"/>
                  <a:pt x="1285005" y="1360714"/>
                </a:cubicBezTo>
                <a:cubicBezTo>
                  <a:pt x="1281376" y="1378857"/>
                  <a:pt x="1282393" y="1398594"/>
                  <a:pt x="1274119" y="1415143"/>
                </a:cubicBezTo>
                <a:cubicBezTo>
                  <a:pt x="1267234" y="1428912"/>
                  <a:pt x="1253288" y="1437945"/>
                  <a:pt x="1241462" y="1447800"/>
                </a:cubicBezTo>
                <a:cubicBezTo>
                  <a:pt x="1218654" y="1466807"/>
                  <a:pt x="1204205" y="1473443"/>
                  <a:pt x="1176147" y="1480457"/>
                </a:cubicBezTo>
                <a:cubicBezTo>
                  <a:pt x="1172627" y="1481337"/>
                  <a:pt x="1168890" y="1480457"/>
                  <a:pt x="1165262" y="1480457"/>
                </a:cubicBezTo>
              </a:path>
            </a:pathLst>
          </a:custGeom>
          <a:noFill/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文本框 12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形状测试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56" name="直线连接符 29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cxnSp>
        <p:nvCxnSpPr>
          <p:cNvPr id="157" name="直线连接符 31"/>
          <p:cNvCxnSpPr/>
          <p:nvPr/>
        </p:nvCxnSpPr>
        <p:spPr>
          <a:xfrm>
            <a:off x="0" y="2295000"/>
            <a:ext cx="12067560" cy="360"/>
          </a:xfrm>
          <a:prstGeom prst="straightConnector1">
            <a:avLst/>
          </a:prstGeom>
          <a:ln w="12700">
            <a:solidFill>
              <a:srgbClr val="000000"/>
            </a:solidFill>
            <a:prstDash val="dash"/>
            <a:headEnd len="med" type="triangle" w="med"/>
            <a:tailEnd len="med" type="arrow" w="med"/>
          </a:ln>
        </p:spPr>
      </p:cxnSp>
      <p:sp>
        <p:nvSpPr>
          <p:cNvPr id="158" name="框架 2"/>
          <p:cNvSpPr/>
          <p:nvPr/>
        </p:nvSpPr>
        <p:spPr>
          <a:xfrm>
            <a:off x="185400" y="731520"/>
            <a:ext cx="1854000" cy="1392480"/>
          </a:xfrm>
          <a:prstGeom prst="frame">
            <a:avLst>
              <a:gd name="adj1" fmla="val 23611"/>
            </a:avLst>
          </a:prstGeom>
          <a:solidFill>
            <a:schemeClr val="accent2"/>
          </a:solidFill>
          <a:ln w="38100">
            <a:solidFill>
              <a:srgbClr val="1d3155"/>
            </a:solidFill>
            <a:prstDash val="lgDashDot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59" name="半闭框 13"/>
          <p:cNvSpPr/>
          <p:nvPr/>
        </p:nvSpPr>
        <p:spPr>
          <a:xfrm>
            <a:off x="2574360" y="731520"/>
            <a:ext cx="2067480" cy="1392480"/>
          </a:xfrm>
          <a:prstGeom prst="halfFrame">
            <a:avLst>
              <a:gd name="adj1" fmla="val 20202"/>
              <a:gd name="adj2" fmla="val 50505"/>
            </a:avLst>
          </a:prstGeom>
          <a:solidFill>
            <a:schemeClr val="accent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60" name="L 形 16"/>
          <p:cNvSpPr/>
          <p:nvPr/>
        </p:nvSpPr>
        <p:spPr>
          <a:xfrm>
            <a:off x="4937760" y="731520"/>
            <a:ext cx="2503800" cy="1392480"/>
          </a:xfrm>
          <a:prstGeom prst="corner">
            <a:avLst>
              <a:gd name="adj1" fmla="val 33838"/>
              <a:gd name="adj2" fmla="val 76263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61" name="斜纹 27"/>
          <p:cNvSpPr/>
          <p:nvPr/>
        </p:nvSpPr>
        <p:spPr>
          <a:xfrm>
            <a:off x="8215560" y="740160"/>
            <a:ext cx="2011320" cy="1392480"/>
          </a:xfrm>
          <a:prstGeom prst="diagStripe">
            <a:avLst>
              <a:gd name="adj" fmla="val 40909"/>
            </a:avLst>
          </a:prstGeom>
          <a:solidFill>
            <a:schemeClr val="accent6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62" name="十字形 28"/>
          <p:cNvSpPr/>
          <p:nvPr/>
        </p:nvSpPr>
        <p:spPr>
          <a:xfrm>
            <a:off x="10550880" y="740160"/>
            <a:ext cx="1455480" cy="1383480"/>
          </a:xfrm>
          <a:prstGeom prst="plus">
            <a:avLst>
              <a:gd name="adj" fmla="val 42281"/>
            </a:avLst>
          </a:prstGeom>
          <a:solidFill>
            <a:srgbClr val="7030a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63" name="圆柱体 30"/>
          <p:cNvSpPr/>
          <p:nvPr/>
        </p:nvSpPr>
        <p:spPr>
          <a:xfrm>
            <a:off x="185400" y="2574360"/>
            <a:ext cx="1854000" cy="1772280"/>
          </a:xfrm>
          <a:prstGeom prst="can">
            <a:avLst>
              <a:gd name="adj" fmla="val 50000"/>
            </a:avLst>
          </a:prstGeom>
          <a:solidFill>
            <a:schemeClr val="accent6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64" name="立方体 32"/>
          <p:cNvSpPr/>
          <p:nvPr/>
        </p:nvSpPr>
        <p:spPr>
          <a:xfrm>
            <a:off x="2679480" y="2658960"/>
            <a:ext cx="1969200" cy="1659600"/>
          </a:xfrm>
          <a:prstGeom prst="cube">
            <a:avLst>
              <a:gd name="adj" fmla="val 36017"/>
            </a:avLst>
          </a:prstGeom>
          <a:solidFill>
            <a:schemeClr val="accent2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65" name="棱台 33"/>
          <p:cNvSpPr/>
          <p:nvPr/>
        </p:nvSpPr>
        <p:spPr>
          <a:xfrm>
            <a:off x="5394600" y="2574360"/>
            <a:ext cx="1955160" cy="1772280"/>
          </a:xfrm>
          <a:prstGeom prst="bevel">
            <a:avLst>
              <a:gd name="adj" fmla="val 25198"/>
            </a:avLst>
          </a:prstGeom>
          <a:solidFill>
            <a:srgbClr val="00b0f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66" name="同心圆 36"/>
          <p:cNvSpPr/>
          <p:nvPr/>
        </p:nvSpPr>
        <p:spPr>
          <a:xfrm>
            <a:off x="8009280" y="2687040"/>
            <a:ext cx="1659600" cy="1659600"/>
          </a:xfrm>
          <a:prstGeom prst="donut">
            <a:avLst>
              <a:gd name="adj" fmla="val 18175"/>
            </a:avLst>
          </a:prstGeom>
          <a:solidFill>
            <a:schemeClr val="bg2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67" name="禁止符 40"/>
          <p:cNvSpPr/>
          <p:nvPr/>
        </p:nvSpPr>
        <p:spPr>
          <a:xfrm>
            <a:off x="10051200" y="2630520"/>
            <a:ext cx="1955160" cy="1772280"/>
          </a:xfrm>
          <a:prstGeom prst="noSmoking">
            <a:avLst>
              <a:gd name="adj" fmla="val 13901"/>
            </a:avLst>
          </a:prstGeom>
          <a:solidFill>
            <a:schemeClr val="accent4">
              <a:lumMod val="60000"/>
              <a:lumOff val="4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文本框 3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形状测试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169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sp>
        <p:nvSpPr>
          <p:cNvPr id="170" name="右箭头 5"/>
          <p:cNvSpPr/>
          <p:nvPr/>
        </p:nvSpPr>
        <p:spPr>
          <a:xfrm>
            <a:off x="0" y="654120"/>
            <a:ext cx="2234880" cy="6526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1" name="左箭头 6"/>
          <p:cNvSpPr/>
          <p:nvPr/>
        </p:nvSpPr>
        <p:spPr>
          <a:xfrm>
            <a:off x="0" y="1383120"/>
            <a:ext cx="2164320" cy="783360"/>
          </a:xfrm>
          <a:prstGeom prst="lef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2" name="上箭头 7"/>
          <p:cNvSpPr/>
          <p:nvPr/>
        </p:nvSpPr>
        <p:spPr>
          <a:xfrm>
            <a:off x="2631960" y="721080"/>
            <a:ext cx="728640" cy="1531440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3" name="下箭头 8"/>
          <p:cNvSpPr/>
          <p:nvPr/>
        </p:nvSpPr>
        <p:spPr>
          <a:xfrm>
            <a:off x="2613960" y="2539440"/>
            <a:ext cx="764640" cy="153144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4" name="左右箭头 9"/>
          <p:cNvSpPr/>
          <p:nvPr/>
        </p:nvSpPr>
        <p:spPr>
          <a:xfrm>
            <a:off x="1800" y="2356560"/>
            <a:ext cx="2164320" cy="53136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5" name="上下箭头 10"/>
          <p:cNvSpPr/>
          <p:nvPr/>
        </p:nvSpPr>
        <p:spPr>
          <a:xfrm>
            <a:off x="2525400" y="4235400"/>
            <a:ext cx="783360" cy="2360160"/>
          </a:xfrm>
          <a:prstGeom prst="upDown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6" name="十字箭头 11"/>
          <p:cNvSpPr/>
          <p:nvPr/>
        </p:nvSpPr>
        <p:spPr>
          <a:xfrm>
            <a:off x="5458320" y="5393520"/>
            <a:ext cx="2117520" cy="1531440"/>
          </a:xfrm>
          <a:prstGeom prst="quadArrow">
            <a:avLst>
              <a:gd name="adj1" fmla="val 22500"/>
              <a:gd name="adj2" fmla="val 22500"/>
              <a:gd name="adj3" fmla="val 225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7" name="丁字箭头 12"/>
          <p:cNvSpPr/>
          <p:nvPr/>
        </p:nvSpPr>
        <p:spPr>
          <a:xfrm>
            <a:off x="3396600" y="3864240"/>
            <a:ext cx="2220480" cy="1604160"/>
          </a:xfrm>
          <a:prstGeom prst="leftRigh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78" name="圆角右箭头 13"/>
          <p:cNvSpPr/>
          <p:nvPr/>
        </p:nvSpPr>
        <p:spPr>
          <a:xfrm>
            <a:off x="3769920" y="5590440"/>
            <a:ext cx="1134720" cy="11196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79" name="手杖形箭头 14"/>
          <p:cNvSpPr/>
          <p:nvPr/>
        </p:nvSpPr>
        <p:spPr>
          <a:xfrm>
            <a:off x="4056120" y="743760"/>
            <a:ext cx="1044720" cy="1888920"/>
          </a:xfrm>
          <a:prstGeom prst="uturnArrow">
            <a:avLst>
              <a:gd name="adj1" fmla="val 25000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0" name="直角双向箭头 15"/>
          <p:cNvSpPr/>
          <p:nvPr/>
        </p:nvSpPr>
        <p:spPr>
          <a:xfrm>
            <a:off x="6170760" y="1707120"/>
            <a:ext cx="1491480" cy="1567080"/>
          </a:xfrm>
          <a:prstGeom prst="lef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81" name="直角上箭头 16"/>
          <p:cNvSpPr/>
          <p:nvPr/>
        </p:nvSpPr>
        <p:spPr>
          <a:xfrm>
            <a:off x="3975840" y="2328120"/>
            <a:ext cx="1164960" cy="1357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82" name="右弧形箭头 17"/>
          <p:cNvSpPr/>
          <p:nvPr/>
        </p:nvSpPr>
        <p:spPr>
          <a:xfrm>
            <a:off x="8183880" y="1011960"/>
            <a:ext cx="730440" cy="139032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3" name="左弧形箭头 18"/>
          <p:cNvSpPr/>
          <p:nvPr/>
        </p:nvSpPr>
        <p:spPr>
          <a:xfrm>
            <a:off x="9245880" y="961200"/>
            <a:ext cx="893160" cy="1473840"/>
          </a:xfrm>
          <a:prstGeom prst="curvedLeft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4" name="上弧形箭头 19"/>
          <p:cNvSpPr/>
          <p:nvPr/>
        </p:nvSpPr>
        <p:spPr>
          <a:xfrm>
            <a:off x="10365480" y="961200"/>
            <a:ext cx="1682640" cy="635760"/>
          </a:xfrm>
          <a:prstGeom prst="curvedUp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5" name="下弧形箭头 20"/>
          <p:cNvSpPr/>
          <p:nvPr/>
        </p:nvSpPr>
        <p:spPr>
          <a:xfrm>
            <a:off x="10139040" y="2005560"/>
            <a:ext cx="2012760" cy="1110960"/>
          </a:xfrm>
          <a:prstGeom prst="curvedDownArrow">
            <a:avLst>
              <a:gd name="adj1" fmla="val 25000"/>
              <a:gd name="adj2" fmla="val 50000"/>
              <a:gd name="adj3" fmla="val 25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86" name="虚尾箭头 21"/>
          <p:cNvSpPr/>
          <p:nvPr/>
        </p:nvSpPr>
        <p:spPr>
          <a:xfrm>
            <a:off x="135720" y="3116880"/>
            <a:ext cx="1992240" cy="7830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87" name="燕尾形箭头 22"/>
          <p:cNvSpPr/>
          <p:nvPr/>
        </p:nvSpPr>
        <p:spPr>
          <a:xfrm>
            <a:off x="117720" y="4052160"/>
            <a:ext cx="1992240" cy="688320"/>
          </a:xfrm>
          <a:prstGeom prst="notchedRightArrow">
            <a:avLst>
              <a:gd name="adj1" fmla="val 50000"/>
              <a:gd name="adj2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88" name="五边形 23"/>
          <p:cNvSpPr/>
          <p:nvPr/>
        </p:nvSpPr>
        <p:spPr>
          <a:xfrm>
            <a:off x="117720" y="5064480"/>
            <a:ext cx="1960200" cy="286200"/>
          </a:xfrm>
          <a:prstGeom prst="homePlate">
            <a:avLst>
              <a:gd name="adj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89" name="燕尾形 24"/>
          <p:cNvSpPr/>
          <p:nvPr/>
        </p:nvSpPr>
        <p:spPr>
          <a:xfrm>
            <a:off x="5854320" y="918720"/>
            <a:ext cx="1026720" cy="988920"/>
          </a:xfrm>
          <a:prstGeom prst="chevron">
            <a:avLst>
              <a:gd name="adj" fmla="val 50000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dk1"/>
              </a:solidFill>
              <a:effectLst/>
              <a:uFillTx/>
              <a:latin typeface="等线"/>
            </a:endParaRPr>
          </a:p>
        </p:txBody>
      </p:sp>
      <p:sp>
        <p:nvSpPr>
          <p:cNvPr id="190" name="右箭头标注 25"/>
          <p:cNvSpPr/>
          <p:nvPr/>
        </p:nvSpPr>
        <p:spPr>
          <a:xfrm>
            <a:off x="8704080" y="3724560"/>
            <a:ext cx="1431720" cy="1204920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44127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91" name="左右箭头标注 26"/>
          <p:cNvSpPr/>
          <p:nvPr/>
        </p:nvSpPr>
        <p:spPr>
          <a:xfrm>
            <a:off x="5763960" y="3535920"/>
            <a:ext cx="1960200" cy="1535760"/>
          </a:xfrm>
          <a:prstGeom prst="leftRightArrowCallout">
            <a:avLst>
              <a:gd name="adj1" fmla="val 25000"/>
              <a:gd name="adj2" fmla="val 25000"/>
              <a:gd name="adj3" fmla="val 17710"/>
              <a:gd name="adj4" fmla="val 27182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92" name="十字箭头标注 27"/>
          <p:cNvSpPr/>
          <p:nvPr/>
        </p:nvSpPr>
        <p:spPr>
          <a:xfrm>
            <a:off x="8590320" y="5165280"/>
            <a:ext cx="3420000" cy="1759680"/>
          </a:xfrm>
          <a:prstGeom prst="quadArrowCallout">
            <a:avLst>
              <a:gd name="adj1" fmla="val 18515"/>
              <a:gd name="adj2" fmla="val 18515"/>
              <a:gd name="adj3" fmla="val 18515"/>
              <a:gd name="adj4" fmla="val 48123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93" name="左箭头标注 28"/>
          <p:cNvSpPr/>
          <p:nvPr/>
        </p:nvSpPr>
        <p:spPr>
          <a:xfrm>
            <a:off x="117720" y="5657760"/>
            <a:ext cx="1522800" cy="111960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194" name="上箭头标注 29"/>
          <p:cNvSpPr/>
          <p:nvPr/>
        </p:nvSpPr>
        <p:spPr>
          <a:xfrm>
            <a:off x="10454760" y="3785760"/>
            <a:ext cx="1504440" cy="108252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标题 1"/>
          <p:cNvSpPr/>
          <p:nvPr/>
        </p:nvSpPr>
        <p:spPr>
          <a:xfrm>
            <a:off x="647640" y="2389320"/>
            <a:ext cx="10515240" cy="13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主标题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6" name="内容占位符 2"/>
          <p:cNvSpPr/>
          <p:nvPr/>
        </p:nvSpPr>
        <p:spPr>
          <a:xfrm>
            <a:off x="647640" y="3971880"/>
            <a:ext cx="10515240" cy="299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副标题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第二级别标题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第二级别标题</a:t>
            </a: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2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副标题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2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第二级别标题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3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zh-CN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第二级别标题</a:t>
            </a: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4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7" name="标题 1"/>
          <p:cNvSpPr/>
          <p:nvPr/>
        </p:nvSpPr>
        <p:spPr>
          <a:xfrm>
            <a:off x="647640" y="143640"/>
            <a:ext cx="9143640" cy="238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测试大标题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8" name="文本框 1"/>
          <p:cNvSpPr/>
          <p:nvPr/>
        </p:nvSpPr>
        <p:spPr>
          <a:xfrm>
            <a:off x="7054200" y="4317840"/>
            <a:ext cx="2446200" cy="230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列表方形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列表圆圈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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列表菱形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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空心方块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对号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箭头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小圆点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9" name="文本框 2"/>
          <p:cNvSpPr/>
          <p:nvPr/>
        </p:nvSpPr>
        <p:spPr>
          <a:xfrm>
            <a:off x="8928000" y="4317840"/>
            <a:ext cx="266652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0" name="文本框 3"/>
          <p:cNvSpPr/>
          <p:nvPr/>
        </p:nvSpPr>
        <p:spPr>
          <a:xfrm>
            <a:off x="8928000" y="5149080"/>
            <a:ext cx="266652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OpenSymbo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OpenSymbo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1" name="文本框 4"/>
          <p:cNvSpPr/>
          <p:nvPr/>
        </p:nvSpPr>
        <p:spPr>
          <a:xfrm>
            <a:off x="8928000" y="5887440"/>
            <a:ext cx="266652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99960" indent="-399960" defTabSz="914400">
              <a:lnSpc>
                <a:spcPct val="100000"/>
              </a:lnSpc>
              <a:tabLst>
                <a:tab algn="l" pos="0"/>
              </a:tabLst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99960" indent="-399960" defTabSz="914400">
              <a:lnSpc>
                <a:spcPct val="100000"/>
              </a:lnSpc>
              <a:tabLst>
                <a:tab algn="l" pos="0"/>
              </a:tabLst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有序列表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2" name="文本框 5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文本测试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03" name="直线连接符 6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标题 6"/>
          <p:cNvSpPr/>
          <p:nvPr/>
        </p:nvSpPr>
        <p:spPr>
          <a:xfrm>
            <a:off x="838080" y="339840"/>
            <a:ext cx="3297960" cy="13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事实上事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5" name="标题 6"/>
          <p:cNvSpPr/>
          <p:nvPr/>
        </p:nvSpPr>
        <p:spPr>
          <a:xfrm>
            <a:off x="838080" y="1665360"/>
            <a:ext cx="3831480" cy="1325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defTabSz="914400">
              <a:lnSpc>
                <a:spcPct val="90000"/>
              </a:lnSpc>
            </a:pPr>
            <a:r>
              <a:rPr b="0" lang="zh-CN" sz="4400" strike="noStrike" u="none">
                <a:solidFill>
                  <a:schemeClr val="dk1"/>
                </a:solidFill>
                <a:effectLst/>
                <a:uFillTx/>
                <a:latin typeface="等线 Light"/>
              </a:rPr>
              <a:t>测试哈哈哈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6" name="文本框 5"/>
          <p:cNvSpPr/>
          <p:nvPr/>
        </p:nvSpPr>
        <p:spPr>
          <a:xfrm>
            <a:off x="838080" y="2910960"/>
            <a:ext cx="329796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1</a:t>
            </a: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，普通文本框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7" name="文本框 6"/>
          <p:cNvSpPr/>
          <p:nvPr/>
        </p:nvSpPr>
        <p:spPr>
          <a:xfrm>
            <a:off x="838080" y="342900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8" name="文本框 7"/>
          <p:cNvSpPr/>
          <p:nvPr/>
        </p:nvSpPr>
        <p:spPr>
          <a:xfrm>
            <a:off x="838080" y="420264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OpenSymbo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OpenSymbo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9" name="文本框 8"/>
          <p:cNvSpPr/>
          <p:nvPr/>
        </p:nvSpPr>
        <p:spPr>
          <a:xfrm>
            <a:off x="838080" y="497628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99960" indent="-39996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romanU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99960" indent="-39996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romanU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0" name="文本框 9"/>
          <p:cNvSpPr/>
          <p:nvPr/>
        </p:nvSpPr>
        <p:spPr>
          <a:xfrm>
            <a:off x="838080" y="587196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U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U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1" name="文本框 10"/>
          <p:cNvSpPr/>
          <p:nvPr/>
        </p:nvSpPr>
        <p:spPr>
          <a:xfrm>
            <a:off x="4419720" y="188640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LcParenR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LcParenR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2" name="文本框 11"/>
          <p:cNvSpPr/>
          <p:nvPr/>
        </p:nvSpPr>
        <p:spPr>
          <a:xfrm>
            <a:off x="4419720" y="293688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L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lphaL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3" name="文本框 12"/>
          <p:cNvSpPr/>
          <p:nvPr/>
        </p:nvSpPr>
        <p:spPr>
          <a:xfrm>
            <a:off x="4419720" y="377892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99960" indent="-399960" defTabSz="914400">
              <a:lnSpc>
                <a:spcPct val="100000"/>
              </a:lnSpc>
              <a:tabLst>
                <a:tab algn="l" pos="0"/>
              </a:tabLst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99960" indent="-399960" defTabSz="914400">
              <a:lnSpc>
                <a:spcPct val="100000"/>
              </a:lnSpc>
              <a:tabLst>
                <a:tab algn="l" pos="0"/>
              </a:tabLst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4" name="文本框 13"/>
          <p:cNvSpPr/>
          <p:nvPr/>
        </p:nvSpPr>
        <p:spPr>
          <a:xfrm>
            <a:off x="4419720" y="4654440"/>
            <a:ext cx="3297960" cy="1753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002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子节点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1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574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三级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146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司机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002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子节点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2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43080" indent="-343080" defTabSz="914400">
              <a:lnSpc>
                <a:spcPct val="100000"/>
              </a:lnSpc>
              <a:buClr>
                <a:srgbClr val="000000"/>
              </a:buClr>
              <a:buFont typeface="等线 Light"/>
              <a:buAutoNum type="arabicPeriod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5" name="文本框 14"/>
          <p:cNvSpPr/>
          <p:nvPr/>
        </p:nvSpPr>
        <p:spPr>
          <a:xfrm>
            <a:off x="4419720" y="99072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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6" name="文本框 15"/>
          <p:cNvSpPr/>
          <p:nvPr/>
        </p:nvSpPr>
        <p:spPr>
          <a:xfrm>
            <a:off x="8278560" y="101880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7" name="文本框 16"/>
          <p:cNvSpPr/>
          <p:nvPr/>
        </p:nvSpPr>
        <p:spPr>
          <a:xfrm>
            <a:off x="8311320" y="190872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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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8" name="文本框 17"/>
          <p:cNvSpPr/>
          <p:nvPr/>
        </p:nvSpPr>
        <p:spPr>
          <a:xfrm>
            <a:off x="8311320" y="266976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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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9" name="文本框 18"/>
          <p:cNvSpPr/>
          <p:nvPr/>
        </p:nvSpPr>
        <p:spPr>
          <a:xfrm>
            <a:off x="8311320" y="345564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0" name="文本框 19"/>
          <p:cNvSpPr/>
          <p:nvPr/>
        </p:nvSpPr>
        <p:spPr>
          <a:xfrm>
            <a:off x="8278560" y="420264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1" name="文本框 20"/>
          <p:cNvSpPr/>
          <p:nvPr/>
        </p:nvSpPr>
        <p:spPr>
          <a:xfrm>
            <a:off x="8278560" y="4988520"/>
            <a:ext cx="3297960" cy="645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2" name="文本框 21"/>
          <p:cNvSpPr/>
          <p:nvPr/>
        </p:nvSpPr>
        <p:spPr>
          <a:xfrm>
            <a:off x="8251200" y="5871960"/>
            <a:ext cx="3297960" cy="86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横排文本框数字形式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7430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顶顶顶顶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00240" indent="-285840" defTabSz="914400">
              <a:lnSpc>
                <a:spcPct val="100000"/>
              </a:lnSpc>
              <a:buClr>
                <a:srgbClr val="000000"/>
              </a:buClr>
              <a:buFont typeface="Wingdings" charset="2"/>
              <a:buChar char=""/>
            </a:pPr>
            <a:r>
              <a:rPr b="0" lang="zh-CN" sz="12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事实上事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3" name="文本框 1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文本测试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24" name="直线连接符 2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Picture 2" descr=""/>
          <p:cNvPicPr/>
          <p:nvPr/>
        </p:nvPicPr>
        <p:blipFill>
          <a:blip r:embed="rId1"/>
          <a:stretch/>
        </p:blipFill>
        <p:spPr>
          <a:xfrm>
            <a:off x="435600" y="1197360"/>
            <a:ext cx="4299480" cy="42994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26" name="Picture 4" descr=""/>
          <p:cNvPicPr/>
          <p:nvPr/>
        </p:nvPicPr>
        <p:blipFill>
          <a:blip r:embed="rId2"/>
          <a:srcRect l="0" t="0" r="0" b="37302"/>
          <a:stretch/>
        </p:blipFill>
        <p:spPr>
          <a:xfrm>
            <a:off x="4993920" y="1197360"/>
            <a:ext cx="5143320" cy="4299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27" name="文本框 3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图片测试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28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文本框 3"/>
          <p:cNvSpPr/>
          <p:nvPr/>
        </p:nvSpPr>
        <p:spPr>
          <a:xfrm>
            <a:off x="185400" y="150840"/>
            <a:ext cx="156924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母版功能测试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30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sp>
        <p:nvSpPr>
          <p:cNvPr id="231" name="文本框 1"/>
          <p:cNvSpPr/>
          <p:nvPr/>
        </p:nvSpPr>
        <p:spPr>
          <a:xfrm>
            <a:off x="378000" y="3767400"/>
            <a:ext cx="827784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我来自普通幻灯片，上面是我的母版内容，我们一起组成</a:t>
            </a: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PPT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文本框 3"/>
          <p:cNvSpPr/>
          <p:nvPr/>
        </p:nvSpPr>
        <p:spPr>
          <a:xfrm>
            <a:off x="185400" y="150840"/>
            <a:ext cx="1107720" cy="36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1" lang="zh-CN" sz="1800" strike="noStrike" u="none">
                <a:solidFill>
                  <a:schemeClr val="dk1"/>
                </a:solidFill>
                <a:effectLst/>
                <a:uFillTx/>
                <a:latin typeface="等线"/>
              </a:rPr>
              <a:t>颜色测试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cxnSp>
        <p:nvCxnSpPr>
          <p:cNvPr id="233" name="直线连接符 4"/>
          <p:cNvCxnSpPr/>
          <p:nvPr/>
        </p:nvCxnSpPr>
        <p:spPr>
          <a:xfrm>
            <a:off x="0" y="569160"/>
            <a:ext cx="12192120" cy="360"/>
          </a:xfrm>
          <a:prstGeom prst="straightConnector1">
            <a:avLst/>
          </a:prstGeom>
          <a:ln w="38100">
            <a:solidFill>
              <a:srgbClr val="ed7d31"/>
            </a:solidFill>
          </a:ln>
        </p:spPr>
      </p:cxnSp>
      <p:sp>
        <p:nvSpPr>
          <p:cNvPr id="234" name="矩形 5"/>
          <p:cNvSpPr/>
          <p:nvPr/>
        </p:nvSpPr>
        <p:spPr>
          <a:xfrm>
            <a:off x="390240" y="768240"/>
            <a:ext cx="267840" cy="645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35" name="矩形 7"/>
          <p:cNvSpPr/>
          <p:nvPr/>
        </p:nvSpPr>
        <p:spPr>
          <a:xfrm>
            <a:off x="390240" y="1463040"/>
            <a:ext cx="267840" cy="6458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36" name="矩形 8"/>
          <p:cNvSpPr/>
          <p:nvPr/>
        </p:nvSpPr>
        <p:spPr>
          <a:xfrm>
            <a:off x="390240" y="2157840"/>
            <a:ext cx="267840" cy="64584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37" name="矩形 9"/>
          <p:cNvSpPr/>
          <p:nvPr/>
        </p:nvSpPr>
        <p:spPr>
          <a:xfrm>
            <a:off x="714960" y="762120"/>
            <a:ext cx="267840" cy="6458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38" name="矩形 10"/>
          <p:cNvSpPr/>
          <p:nvPr/>
        </p:nvSpPr>
        <p:spPr>
          <a:xfrm>
            <a:off x="714960" y="1456920"/>
            <a:ext cx="267840" cy="6458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39" name="矩形 11"/>
          <p:cNvSpPr/>
          <p:nvPr/>
        </p:nvSpPr>
        <p:spPr>
          <a:xfrm>
            <a:off x="714960" y="2151720"/>
            <a:ext cx="267840" cy="64584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0" name="矩形 12"/>
          <p:cNvSpPr/>
          <p:nvPr/>
        </p:nvSpPr>
        <p:spPr>
          <a:xfrm>
            <a:off x="1040040" y="762120"/>
            <a:ext cx="267840" cy="6458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1" name="矩形 13"/>
          <p:cNvSpPr/>
          <p:nvPr/>
        </p:nvSpPr>
        <p:spPr>
          <a:xfrm>
            <a:off x="1040040" y="1456920"/>
            <a:ext cx="267840" cy="64584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2" name="矩形 14"/>
          <p:cNvSpPr/>
          <p:nvPr/>
        </p:nvSpPr>
        <p:spPr>
          <a:xfrm>
            <a:off x="1040040" y="2151720"/>
            <a:ext cx="267840" cy="64584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3" name="矩形 15"/>
          <p:cNvSpPr/>
          <p:nvPr/>
        </p:nvSpPr>
        <p:spPr>
          <a:xfrm>
            <a:off x="1359360" y="762120"/>
            <a:ext cx="267840" cy="6458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4" name="矩形 16"/>
          <p:cNvSpPr/>
          <p:nvPr/>
        </p:nvSpPr>
        <p:spPr>
          <a:xfrm>
            <a:off x="1359360" y="1456920"/>
            <a:ext cx="267840" cy="64584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5" name="矩形 17"/>
          <p:cNvSpPr/>
          <p:nvPr/>
        </p:nvSpPr>
        <p:spPr>
          <a:xfrm>
            <a:off x="1359360" y="2151720"/>
            <a:ext cx="267840" cy="64584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6" name="矩形 18"/>
          <p:cNvSpPr/>
          <p:nvPr/>
        </p:nvSpPr>
        <p:spPr>
          <a:xfrm>
            <a:off x="1684440" y="756000"/>
            <a:ext cx="267840" cy="64584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7" name="矩形 19"/>
          <p:cNvSpPr/>
          <p:nvPr/>
        </p:nvSpPr>
        <p:spPr>
          <a:xfrm>
            <a:off x="1684440" y="1450800"/>
            <a:ext cx="267840" cy="64584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8" name="矩形 20"/>
          <p:cNvSpPr/>
          <p:nvPr/>
        </p:nvSpPr>
        <p:spPr>
          <a:xfrm>
            <a:off x="1684440" y="2145960"/>
            <a:ext cx="267840" cy="6458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49" name="矩形 21"/>
          <p:cNvSpPr/>
          <p:nvPr/>
        </p:nvSpPr>
        <p:spPr>
          <a:xfrm>
            <a:off x="2009520" y="756000"/>
            <a:ext cx="267840" cy="645840"/>
          </a:xfrm>
          <a:prstGeom prst="rect">
            <a:avLst/>
          </a:prstGeom>
          <a:solidFill>
            <a:srgbClr val="7030a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0" name="矩形 22"/>
          <p:cNvSpPr/>
          <p:nvPr/>
        </p:nvSpPr>
        <p:spPr>
          <a:xfrm>
            <a:off x="2009520" y="1450800"/>
            <a:ext cx="267840" cy="645840"/>
          </a:xfrm>
          <a:prstGeom prst="rect">
            <a:avLst/>
          </a:prstGeom>
          <a:solidFill>
            <a:srgbClr val="ffff0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1" name="矩形 23"/>
          <p:cNvSpPr/>
          <p:nvPr/>
        </p:nvSpPr>
        <p:spPr>
          <a:xfrm>
            <a:off x="2009520" y="2145960"/>
            <a:ext cx="267840" cy="645840"/>
          </a:xfrm>
          <a:prstGeom prst="rect">
            <a:avLst/>
          </a:prstGeom>
          <a:solidFill>
            <a:srgbClr val="ff0000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2" name="矩形 24"/>
          <p:cNvSpPr/>
          <p:nvPr/>
        </p:nvSpPr>
        <p:spPr>
          <a:xfrm>
            <a:off x="2844360" y="756000"/>
            <a:ext cx="1434600" cy="20480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ed7d31"/>
              </a:gs>
            </a:gsLst>
            <a:path path="circle">
              <a:fillToRect l="50000" t="0" r="50000" b="100000"/>
            </a:path>
          </a:gra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3" name="矩形 26"/>
          <p:cNvSpPr/>
          <p:nvPr/>
        </p:nvSpPr>
        <p:spPr>
          <a:xfrm>
            <a:off x="4642920" y="762120"/>
            <a:ext cx="1434600" cy="20480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ed7d31"/>
              </a:gs>
            </a:gsLst>
            <a:path path="circle">
              <a:fillToRect l="0" t="0" r="100000" b="100000"/>
            </a:path>
          </a:gra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4" name="矩形 27"/>
          <p:cNvSpPr/>
          <p:nvPr/>
        </p:nvSpPr>
        <p:spPr>
          <a:xfrm>
            <a:off x="6477840" y="768240"/>
            <a:ext cx="1434600" cy="20480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70ad47"/>
              </a:gs>
            </a:gsLst>
            <a:lin ang="0"/>
          </a:gra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5" name="矩形 28"/>
          <p:cNvSpPr/>
          <p:nvPr/>
        </p:nvSpPr>
        <p:spPr>
          <a:xfrm>
            <a:off x="8261640" y="762120"/>
            <a:ext cx="1434600" cy="20480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70ad47"/>
              </a:gs>
            </a:gsLst>
            <a:path path="circle">
              <a:fillToRect l="50000" t="50000" r="50000" b="50000"/>
            </a:path>
          </a:gra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6" name="矩形 29"/>
          <p:cNvSpPr/>
          <p:nvPr/>
        </p:nvSpPr>
        <p:spPr>
          <a:xfrm>
            <a:off x="10121040" y="768240"/>
            <a:ext cx="1434600" cy="2048040"/>
          </a:xfrm>
          <a:prstGeom prst="rect">
            <a:avLst/>
          </a:prstGeom>
          <a:gradFill rotWithShape="0">
            <a:gsLst>
              <a:gs pos="0">
                <a:srgbClr val="ffffff"/>
              </a:gs>
              <a:gs pos="35000">
                <a:srgbClr val="ffffff"/>
              </a:gs>
              <a:gs pos="100000">
                <a:srgbClr val="70ad47"/>
              </a:gs>
            </a:gsLst>
            <a:path path="circle">
              <a:fillToRect l="100000" t="0" r="0" b="100000"/>
            </a:path>
          </a:gra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7" name="矩形 30"/>
          <p:cNvSpPr/>
          <p:nvPr/>
        </p:nvSpPr>
        <p:spPr>
          <a:xfrm>
            <a:off x="2842560" y="3224880"/>
            <a:ext cx="1434600" cy="2048040"/>
          </a:xfrm>
          <a:prstGeom prst="rect">
            <a:avLst/>
          </a:prstGeom>
          <a:blipFill rotWithShape="0">
            <a:blip r:embed="rId1"/>
            <a:srcRect/>
            <a:tile tx="0" ty="0" sx="100000" sy="100000" algn="tl"/>
          </a:blip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8" name="矩形 31"/>
          <p:cNvSpPr/>
          <p:nvPr/>
        </p:nvSpPr>
        <p:spPr>
          <a:xfrm>
            <a:off x="4579560" y="3224880"/>
            <a:ext cx="1434600" cy="2048040"/>
          </a:xfrm>
          <a:prstGeom prst="rect">
            <a:avLst/>
          </a:prstGeom>
          <a:blipFill rotWithShape="0">
            <a:blip r:embed="rId2"/>
            <a:srcRect/>
            <a:tile tx="0" ty="0" sx="100000" sy="100000" algn="tl"/>
          </a:blip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59" name="椭圆 33"/>
          <p:cNvSpPr/>
          <p:nvPr/>
        </p:nvSpPr>
        <p:spPr>
          <a:xfrm>
            <a:off x="658440" y="3773520"/>
            <a:ext cx="1293840" cy="950760"/>
          </a:xfrm>
          <a:prstGeom prst="ellipse">
            <a:avLst/>
          </a:prstGeom>
          <a:solidFill>
            <a:srgbClr val="4472c4"/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trike="noStrike" u="none">
              <a:solidFill>
                <a:schemeClr val="lt1"/>
              </a:solidFill>
              <a:effectLst/>
              <a:uFillTx/>
              <a:latin typeface="等线"/>
            </a:endParaRPr>
          </a:p>
        </p:txBody>
      </p:sp>
      <p:sp>
        <p:nvSpPr>
          <p:cNvPr id="260" name="矩形 32"/>
          <p:cNvSpPr/>
          <p:nvPr/>
        </p:nvSpPr>
        <p:spPr>
          <a:xfrm>
            <a:off x="416520" y="3224880"/>
            <a:ext cx="1777320" cy="2048040"/>
          </a:xfrm>
          <a:prstGeom prst="rect">
            <a:avLst/>
          </a:prstGeom>
          <a:solidFill>
            <a:schemeClr val="accent1">
              <a:alpha val="22000"/>
            </a:schemeClr>
          </a:solidFill>
          <a:ln>
            <a:solidFill>
              <a:srgbClr val="1d315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r>
              <a:rPr b="0" lang="zh-CN" sz="1800" strike="noStrike" u="none">
                <a:solidFill>
                  <a:schemeClr val="lt1"/>
                </a:solidFill>
                <a:effectLst/>
                <a:uFillTx/>
                <a:latin typeface="等线"/>
              </a:rPr>
              <a:t>我是透明的</a:t>
            </a:r>
            <a:endParaRPr b="0" lang="en-US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 pitchFamily="0" charset="1"/>
        <a:ea typeface=""/>
        <a:cs typeface=""/>
      </a:majorFont>
      <a:minorFont>
        <a:latin typeface="等线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自定义设计方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 pitchFamily="0" charset="1"/>
        <a:ea typeface=""/>
        <a:cs typeface=""/>
      </a:majorFont>
      <a:minorFont>
        <a:latin typeface="等线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36785</TotalTime>
  <Application>LibreOffice/25.8.3.2$MacOSX_AARCH64 LibreOffice_project/8ca8d55c161d602844f5428fa4b58097424e324e</Application>
  <AppVersion>15.0000</AppVersion>
  <Words>445</Words>
  <Paragraphs>144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2024-09-30T07:47:55Z</dcterms:created>
  <dc:creator>Microsoft Office User</dc:creator>
  <dc:description/>
  <dc:language>zh-CN</dc:language>
  <cp:lastModifiedBy>Microsoft Office User</cp:lastModifiedBy>
  <dcterms:modified xsi:type="dcterms:W3CDTF">2024-11-28T11:58:49Z</dcterms:modified>
  <cp:revision>1332</cp:revision>
  <dc:subject/>
  <dc:title>首页标题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2</vt:r8>
  </property>
  <property fmtid="{D5CDD505-2E9C-101B-9397-08002B2CF9AE}" pid="3" name="Notes">
    <vt:r8>2</vt:r8>
  </property>
  <property fmtid="{D5CDD505-2E9C-101B-9397-08002B2CF9AE}" pid="4" name="PresentationFormat">
    <vt:lpwstr>宽屏</vt:lpwstr>
  </property>
  <property fmtid="{D5CDD505-2E9C-101B-9397-08002B2CF9AE}" pid="5" name="Slides">
    <vt:r8>13</vt:r8>
  </property>
</Properties>
</file>